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  <p:sldMasterId id="2147483847" r:id="rId2"/>
    <p:sldMasterId id="2147483859" r:id="rId3"/>
    <p:sldMasterId id="2147483871" r:id="rId4"/>
    <p:sldMasterId id="2147483883" r:id="rId5"/>
    <p:sldMasterId id="2147483895" r:id="rId6"/>
    <p:sldMasterId id="2147483907" r:id="rId7"/>
  </p:sldMasterIdLst>
  <p:notesMasterIdLst>
    <p:notesMasterId r:id="rId23"/>
  </p:notesMasterIdLst>
  <p:handoutMasterIdLst>
    <p:handoutMasterId r:id="rId24"/>
  </p:handoutMasterIdLst>
  <p:sldIdLst>
    <p:sldId id="289" r:id="rId8"/>
    <p:sldId id="290" r:id="rId9"/>
    <p:sldId id="291" r:id="rId10"/>
    <p:sldId id="301" r:id="rId11"/>
    <p:sldId id="300" r:id="rId12"/>
    <p:sldId id="292" r:id="rId13"/>
    <p:sldId id="302" r:id="rId14"/>
    <p:sldId id="294" r:id="rId15"/>
    <p:sldId id="306" r:id="rId16"/>
    <p:sldId id="303" r:id="rId17"/>
    <p:sldId id="296" r:id="rId18"/>
    <p:sldId id="304" r:id="rId19"/>
    <p:sldId id="305" r:id="rId20"/>
    <p:sldId id="297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40" autoAdjust="0"/>
    <p:restoredTop sz="94225"/>
  </p:normalViewPr>
  <p:slideViewPr>
    <p:cSldViewPr snapToGrid="0" snapToObjects="1">
      <p:cViewPr varScale="1">
        <p:scale>
          <a:sx n="112" d="100"/>
          <a:sy n="112" d="100"/>
        </p:scale>
        <p:origin x="16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5/29/23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6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1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4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6D49-9F00-734C-B444-C4415C44A094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46B5-80EB-BF4F-B7DF-B188614F2D3B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9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3E6B-2F66-ED41-B40B-7E0F11EA1DFA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6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8C86B-4B5D-1D4B-B3F8-3A25B7C5966E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43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F2F6-3490-9047-9ABA-1CD6F0476335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4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EECF-8981-0646-A304-36B644203D12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34940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3842-4FED-1044-B09C-5419DBC8127A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5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CE2-7C8F-FA49-97A7-5FD6641481E1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54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B2D2-24D3-7640-859A-A1E37544E833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9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76D80-3531-B042-AB1D-A190FB6593F5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4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98AC-7CF0-0C42-83D5-51086AA4E37C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550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A11C1-394A-D94B-8983-3A49270F6734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3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FD61-8E45-A24C-B027-948DBCC4F323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83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5149-8FB3-5343-93DD-DC64843F2B91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59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4D0C-BAEB-1D41-A3C0-59CA3517456D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7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8CB2-3880-C74D-8E2B-2D548514B063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3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3C5C-3F9B-BD46-BB36-5C2D9206B325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86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AF8A-775A-4F43-86BF-AC028916F417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12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CED4-76BE-A548-B8D7-0783B4D01056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1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4AC4-BDC7-5247-AAD2-4B5897192483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3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3D2F-95F1-E149-AF22-7FDA74BE9363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25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34C2-05BF-1447-996D-9E663B037C8A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F998-1A0C-6343-B9A8-84BBD1A3DDEC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800611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36A6-F29B-BA48-BD8B-148A2DD1DBF4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46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20F2-E90B-9A47-B257-3BCAED4E0F6D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6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7025-3F23-A646-9D53-0682BF15AEF1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33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3641-841B-6F4F-B1DB-A32471BDCB9F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97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4C05-BBF5-A348-AC73-0EB6BB268011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32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6A6D-C499-FC4F-BA26-C105C5A0AC7C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2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9CAB-29D5-2E49-A462-64BB2D33B22E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435518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62F7-E5FA-8D47-A330-F9150920D203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93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5840-1C14-3D4D-BCB3-3A902C37EF49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220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E6F2-3372-4D4B-9DCE-087251BF1E2B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F73D-AA12-7A4E-8CF2-EE6625F0A14B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21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F629-CCF9-074A-B8B3-99387BD7496E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732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A05-1ADA-C44F-90EF-36F95DBED3C1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125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0A73-1140-D745-9324-165D3727F6E0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40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A70F-CAA7-A348-A62C-1DCCE601A06E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114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B1C2-3BF7-AA40-9BEF-37456F513E69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237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9563-ED6F-8548-9B7F-21874F160D43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2" name="Picture 2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3F2940E-D6B0-4889-82D3-031E7DE99E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38" y="256309"/>
            <a:ext cx="8277216" cy="303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208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F1BF-641C-A349-90F7-C6FE53ABBEE2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328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D4E0-DDA8-A344-9045-3E9A3EFFE9CB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12722913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D61B-22ED-DD4A-BD09-14F8D2FEBA5E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907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4E02-597E-1F41-A738-197D6D86EC51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4779-3C12-524E-85A9-52FE1A10A8FE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606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280C-4911-944F-869D-087A5E1D2BF4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557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1850-B2ED-DB46-AA6E-1DB3230CFE8A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93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7D4D-499C-D940-81FD-7D16FE19B12D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93227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C2F56-7A41-224E-8E89-E32C53B9FA4B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717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584B-D7FC-B341-9BC6-55823557DE01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891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0DD0-420A-294F-8BB3-911A16D42DF3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300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E400-99B8-734B-B984-78A10B305A0F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125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3555-20C4-0647-8123-187C2AA8A9E7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459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3185-5FAE-4749-8CB9-0A52E902E478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347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E04F9-3050-E04F-90A2-117A7C5715F9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5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50DC-E298-914E-BE4E-ACD8967C5025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45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1272-03FD-D542-82BF-FB8CBF80281A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136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7CC1-ED0A-A54A-85E2-711050BFB97F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958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EF69-7920-6947-8E55-F8E872E66A70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518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6E4A1-CF3B-D14C-A019-DB1C1636C223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524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3324-59D3-5D44-9ED8-D74FCDD1DD19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669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D67B3-AA38-1940-AC17-FA65B1EF5D38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484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085A-A101-B84E-917A-FC8B413970CB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0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2" y="3936453"/>
            <a:ext cx="7989752" cy="1033133"/>
          </a:xfrm>
          <a:ln>
            <a:noFill/>
          </a:ln>
          <a:effectLst/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5175772"/>
            <a:ext cx="7989752" cy="590321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8BDB5D8-6C39-3D45-9B81-FD8245920E4D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B45051-E032-1249-AC8B-C5EB1B15FB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048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 anchor="t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E510904-FE82-B349-843E-834D82D5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81C3F1B-7E66-C749-B43C-F30C67EC1680}" type="datetime1">
              <a:rPr lang="en-US" smtClean="0"/>
              <a:t>5/29/23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8965D5-4E22-4D4C-B0D3-4AEC7008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AB5AFF-5E76-4041-B3D5-669547C0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4342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2362C45-CC3C-1C41-89EF-9E39AB823873}"/>
              </a:ext>
            </a:extLst>
          </p:cNvPr>
          <p:cNvSpPr txBox="1">
            <a:spLocks/>
          </p:cNvSpPr>
          <p:nvPr/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Last Edit: </a:t>
            </a:r>
            <a:fld id="{B61BEF0D-F0BB-DE4B-95CE-6DB70DBA9567}" type="datetimeFigureOut">
              <a:rPr lang="en-US" smtClean="0"/>
              <a:pPr/>
              <a:t>5/29/23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E8FBED-B055-2A4A-8E32-9CB6B48C25B3}"/>
              </a:ext>
            </a:extLst>
          </p:cNvPr>
          <p:cNvSpPr txBox="1">
            <a:spLocks/>
          </p:cNvSpPr>
          <p:nvPr/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2018, FLL TUTORIALS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A884034-3EBB-704E-AFCD-9611BBBEBA37}"/>
              </a:ext>
            </a:extLst>
          </p:cNvPr>
          <p:cNvSpPr txBox="1">
            <a:spLocks/>
          </p:cNvSpPr>
          <p:nvPr/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84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B498-1E97-4B4A-9654-DAE74BD9A0A3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6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3D026B8F-E17D-F241-9B59-24A99A70CBDE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619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0E042F00-CCEB-8E45-8272-C6817DD853D4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604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09D1C97D-C0F5-C041-8080-50EEED61E126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956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5F451FD1-81BB-7348-916E-3AC1705039F6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968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9EE79FD-6E89-454E-8F68-EE31FD70A992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30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4648E1E3-8D8C-3543-9237-F6E860E68C40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402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DA0C070B-6B37-1542-81EE-97021942050E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595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1BD8996-1F80-7D46-9F21-C1C72B049854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76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C81F-D682-A640-B140-AC33A87CFCCA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94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902B-074C-8641-9F46-692630AFCDE3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2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E05689A-6A38-4240-BC04-96C507CE8498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D066495-4E81-CE41-BB73-2A13DB834EBC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862AB-5C7F-DA4E-9A56-3F4FD92DACAA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E066411-C155-7046-9155-846DFA9CE5D3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830F717-3836-F744-AA24-25544AE1648F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1719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1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E5246-50DD-7F41-9417-36406ECD96F9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5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AE8D72-8133-BD4C-9ABB-B6CCBBAC2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DBBDA93-CB6D-C74A-B3FD-35B86472B212}" type="datetime1">
              <a:rPr lang="en-US" smtClean="0"/>
              <a:t>5/29/23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B9BFBD-8489-AA40-9E3F-B3F63A8BD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FLLTutorials.com, Last Edit 5/29/2023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4709EF-0344-434E-8D31-15D41ADEE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4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3lessons.com/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Relationship Id="rId6" Type="http://schemas.openxmlformats.org/officeDocument/2006/relationships/hyperlink" Target="http://creativecommons.org/licenses/by-nc-sa/4.0/" TargetMode="External"/><Relationship Id="rId5" Type="http://schemas.openxmlformats.org/officeDocument/2006/relationships/hyperlink" Target="http://www.flltutorials.com/" TargetMode="External"/><Relationship Id="rId4" Type="http://schemas.openxmlformats.org/officeDocument/2006/relationships/hyperlink" Target="http://www.primelessons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Technic Basics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Seshan Brothers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953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Directions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2161" y="2118379"/>
            <a:ext cx="3899712" cy="272536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1192" y="1717288"/>
            <a:ext cx="36519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These connectors can be used to change directions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You might sometimes need to be a ½ module off. Some of these connectors can come in handy for this.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6880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02" y="1537441"/>
            <a:ext cx="4887950" cy="4098075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0" dirty="0"/>
              <a:t>Axles come in lengths of 2M to 32M in various colors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0" dirty="0"/>
              <a:t>The MINDSTORMS set generally has black, red (2 length), and grey axles, but newer technic sets are changing to all red and yellow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54"/>
          <a:stretch/>
        </p:blipFill>
        <p:spPr>
          <a:xfrm rot="5400000">
            <a:off x="4515332" y="2819265"/>
            <a:ext cx="5156263" cy="26478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76343" y="3383398"/>
            <a:ext cx="449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55001" y="1537441"/>
            <a:ext cx="449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32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2398" y="3991660"/>
            <a:ext cx="449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68749" y="4311325"/>
            <a:ext cx="449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86973" y="4463725"/>
            <a:ext cx="449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9443" y="4604974"/>
            <a:ext cx="449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89610" y="4757374"/>
            <a:ext cx="449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29780" y="4887472"/>
            <a:ext cx="449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8794" y="5039872"/>
            <a:ext cx="449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43566" y="5158819"/>
            <a:ext cx="449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94883" y="5311219"/>
            <a:ext cx="449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57351" y="5463619"/>
            <a:ext cx="449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97229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Axle CONNECTORS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9242"/>
            <a:ext cx="8138160" cy="1847519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b="0" dirty="0"/>
              <a:t>Axle connectors come in various angles. Many of them are labeled with a number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Don’t force LEGO into angles they are not meant for. You will put stress on the axles and connectors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61375" y="5089681"/>
            <a:ext cx="24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15668" y="5089681"/>
            <a:ext cx="24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6470" y="5089681"/>
            <a:ext cx="24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69604" y="5089681"/>
            <a:ext cx="24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66319" y="5089681"/>
            <a:ext cx="24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20694" y="5089681"/>
            <a:ext cx="24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09280" y="5388316"/>
            <a:ext cx="695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22.5°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198" y="3464832"/>
            <a:ext cx="8686801" cy="14831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49342" y="5388316"/>
            <a:ext cx="695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45°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03908" y="5388316"/>
            <a:ext cx="695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67.5°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90598" y="5388316"/>
            <a:ext cx="695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90°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1951463" y="3493667"/>
            <a:ext cx="5486400" cy="24114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03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AXLE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37" y="1384610"/>
            <a:ext cx="8245474" cy="4373563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0" dirty="0"/>
              <a:t>Sometimes, shorter axles with connectors are a lot stronger than one long axle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0" dirty="0"/>
              <a:t>Construct both builds below. Try bending/twisting them. Which one is stronger?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738" y="3512633"/>
            <a:ext cx="7716645" cy="20183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0946" y="5288284"/>
            <a:ext cx="1683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12 length axle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0946" y="3296813"/>
            <a:ext cx="491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Three length </a:t>
            </a:r>
            <a:r>
              <a:rPr lang="en-US"/>
              <a:t>axles with connectors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810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165" y="1497106"/>
            <a:ext cx="4828479" cy="4049195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0" dirty="0"/>
              <a:t>Bushings can come in very handy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0" dirty="0"/>
              <a:t>They are used in axles like a space holder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8421" y="1547429"/>
            <a:ext cx="2228631" cy="1618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394" y="3429000"/>
            <a:ext cx="3859363" cy="265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77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 dirty="0"/>
              <a:t>This tutorial was created by Sanjay </a:t>
            </a:r>
            <a:r>
              <a:rPr lang="en-US" sz="2800" dirty="0" err="1"/>
              <a:t>Seshan</a:t>
            </a:r>
            <a:r>
              <a:rPr lang="en-US" sz="2800" dirty="0"/>
              <a:t> and Arvind </a:t>
            </a:r>
            <a:r>
              <a:rPr lang="en-US" sz="2800" dirty="0" err="1"/>
              <a:t>Seshan</a:t>
            </a:r>
            <a:endParaRPr lang="en-US" sz="2800" dirty="0"/>
          </a:p>
          <a:p>
            <a:pPr marL="342900" indent="-342900">
              <a:buFont typeface="Arial" charset="0"/>
              <a:buChar char="•"/>
            </a:pPr>
            <a:r>
              <a:rPr lang="en-US" sz="2800" dirty="0"/>
              <a:t>More lessons at </a:t>
            </a:r>
            <a:r>
              <a:rPr lang="en-US" sz="2800" dirty="0">
                <a:hlinkClick r:id="rId3"/>
              </a:rPr>
              <a:t>www.ev3lessons.com</a:t>
            </a:r>
            <a:r>
              <a:rPr lang="en-US" sz="2800" dirty="0"/>
              <a:t>, </a:t>
            </a:r>
            <a:r>
              <a:rPr lang="en-US" sz="2800" dirty="0">
                <a:hlinkClick r:id="rId4"/>
              </a:rPr>
              <a:t>www.primelessons.org</a:t>
            </a:r>
            <a:r>
              <a:rPr lang="en-US" sz="2800" dirty="0"/>
              <a:t> and </a:t>
            </a:r>
            <a:r>
              <a:rPr lang="en-US" sz="2800" dirty="0">
                <a:hlinkClick r:id="rId5"/>
              </a:rPr>
              <a:t>www.flltutorials.com</a:t>
            </a:r>
            <a:endParaRPr lang="en-US" sz="28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6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6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6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6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6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5327" y="429783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you New to TECHNIC?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318"/>
            <a:ext cx="8245474" cy="4373563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 dirty="0"/>
              <a:t>This lesson is an introductory lesson to common technic pieces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dirty="0"/>
              <a:t>This lessons does not cover every Technic part. It is just an introduction to commonly used parts in MINDSTORMS robots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1779812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LIFTARMS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518"/>
            <a:ext cx="3974926" cy="4373563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b="0" dirty="0" err="1"/>
              <a:t>Liftarms</a:t>
            </a:r>
            <a:r>
              <a:rPr lang="en-US" sz="2000" b="0" dirty="0"/>
              <a:t> come in various sizes from 2M to 15M length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b="0" dirty="0"/>
              <a:t>Technic is measured in Modules (M)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b="0" dirty="0"/>
              <a:t>The number of holes corresponds to the Modules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6689" y="1565669"/>
            <a:ext cx="4381561" cy="3552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949" y="4170251"/>
            <a:ext cx="3512635" cy="91254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773043" y="4515622"/>
            <a:ext cx="11151" cy="5910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97270" y="4515012"/>
            <a:ext cx="11151" cy="5910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39589" y="4941743"/>
            <a:ext cx="535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1M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616816" y="4511908"/>
            <a:ext cx="11151" cy="5910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69392" y="4940433"/>
            <a:ext cx="535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8213" y="5550520"/>
            <a:ext cx="258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7 Modules = 7M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3079" y="4939992"/>
            <a:ext cx="70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14414" y="4696632"/>
            <a:ext cx="70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11504" y="4426865"/>
            <a:ext cx="70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5M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17469" y="4213313"/>
            <a:ext cx="70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23434" y="4014185"/>
            <a:ext cx="70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58462" y="3757042"/>
            <a:ext cx="70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31526" y="3524461"/>
            <a:ext cx="70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67685" y="3330887"/>
            <a:ext cx="70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80583" y="3824563"/>
            <a:ext cx="3429001" cy="23665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73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TEST: MAKING SOMETHING LONG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700" y="1866900"/>
            <a:ext cx="8054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What if you want to build something long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Build both models below. Which one is stronger?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063" y="3242835"/>
            <a:ext cx="7281746" cy="240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27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1216394"/>
            <a:ext cx="7989752" cy="596796"/>
          </a:xfrm>
        </p:spPr>
        <p:txBody>
          <a:bodyPr/>
          <a:lstStyle/>
          <a:p>
            <a:r>
              <a:rPr lang="en-US" dirty="0"/>
              <a:t>LIFTARMS – 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471" y="3547095"/>
            <a:ext cx="2728825" cy="1707406"/>
          </a:xfrm>
        </p:spPr>
        <p:txBody>
          <a:bodyPr>
            <a:no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0" dirty="0"/>
              <a:t>Don’t force LEGO into angles they are not meant for. You will put stress on the </a:t>
            </a:r>
            <a:r>
              <a:rPr lang="en-US" sz="2400" b="0" dirty="0" err="1"/>
              <a:t>liftarms</a:t>
            </a:r>
            <a:r>
              <a:rPr lang="en-US" sz="2400" b="0" dirty="0"/>
              <a:t> and the pegs</a:t>
            </a:r>
          </a:p>
          <a:p>
            <a:pPr marL="800100" lvl="1" indent="-342900">
              <a:buFont typeface="Arial" charset="0"/>
              <a:buChar char="•"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80499" y="1367437"/>
            <a:ext cx="8322175" cy="3077909"/>
            <a:chOff x="457199" y="431750"/>
            <a:chExt cx="8322175" cy="307790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3899" y="431750"/>
              <a:ext cx="8245475" cy="238093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52652" y="1716353"/>
              <a:ext cx="1137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4X2</a:t>
              </a:r>
            </a:p>
            <a:p>
              <a:pPr algn="ctr"/>
              <a:r>
                <a:rPr lang="en-US" sz="1400" dirty="0"/>
                <a:t>90 degrees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199" y="1746090"/>
              <a:ext cx="8028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T-beam</a:t>
              </a:r>
            </a:p>
            <a:p>
              <a:pPr algn="ctr"/>
              <a:r>
                <a:rPr lang="en-US" sz="1400" dirty="0"/>
                <a:t>3X3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67774" y="1731222"/>
              <a:ext cx="1137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4X3</a:t>
              </a:r>
            </a:p>
            <a:p>
              <a:pPr algn="ctr"/>
              <a:r>
                <a:rPr lang="en-US" sz="1400" dirty="0"/>
                <a:t>90 degrees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95883" y="2239573"/>
              <a:ext cx="1137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Angle</a:t>
              </a:r>
            </a:p>
            <a:p>
              <a:pPr algn="ctr"/>
              <a:r>
                <a:rPr lang="en-US" sz="1400" dirty="0"/>
                <a:t>4X4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51532" y="2337471"/>
              <a:ext cx="1137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Angle</a:t>
              </a:r>
            </a:p>
            <a:p>
              <a:pPr algn="ctr"/>
              <a:r>
                <a:rPr lang="en-US" sz="1400" dirty="0"/>
                <a:t>4X2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19551" y="2341485"/>
              <a:ext cx="1137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Angle</a:t>
              </a:r>
            </a:p>
            <a:p>
              <a:pPr algn="ctr"/>
              <a:r>
                <a:rPr lang="en-US" sz="1400" dirty="0"/>
                <a:t>3X7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06528" y="2770995"/>
              <a:ext cx="113742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Double Angle</a:t>
              </a:r>
            </a:p>
            <a:p>
              <a:pPr algn="ctr"/>
              <a:r>
                <a:rPr lang="en-US" sz="1400" dirty="0"/>
                <a:t>3X7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7117" y="4476334"/>
            <a:ext cx="2456488" cy="16912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15353" y="3779959"/>
            <a:ext cx="19786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beams all have a 53.1° angle. This angle makes 3:4:5 right triangles like this one.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536535" y="1559859"/>
            <a:ext cx="3544488" cy="48165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48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 PEGS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5831"/>
            <a:ext cx="4972050" cy="43735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sz="2400" b="0" dirty="0"/>
              <a:t>LEGO makes two type of pegs: With Friction and Frictionless pegs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0" dirty="0"/>
              <a:t>A common mistake is to use either peg in builds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0" dirty="0"/>
              <a:t>However, which peg you use does matter!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3411" y="1968597"/>
            <a:ext cx="3581400" cy="28384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29250" y="5303520"/>
            <a:ext cx="270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 – Frictionless</a:t>
            </a:r>
          </a:p>
          <a:p>
            <a:r>
              <a:rPr lang="en-US" dirty="0"/>
              <a:t>WF- Friction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16058" y="4539760"/>
            <a:ext cx="110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WF   </a:t>
            </a:r>
            <a:r>
              <a:rPr lang="en-US" dirty="0"/>
              <a:t>FL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95483" y="4553828"/>
            <a:ext cx="120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WF   </a:t>
            </a:r>
            <a:r>
              <a:rPr lang="en-US" dirty="0"/>
              <a:t>FL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22167" y="1737695"/>
            <a:ext cx="1155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WF   </a:t>
            </a:r>
            <a:r>
              <a:rPr lang="en-US" dirty="0"/>
              <a:t>FL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99882" y="2147444"/>
            <a:ext cx="104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   FL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61646" y="1962778"/>
            <a:ext cx="604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243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 PEG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712" y="1644065"/>
            <a:ext cx="4972050" cy="4373563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0" dirty="0"/>
              <a:t>Build both these models. One uses a black peg with friction and the other uses the grey frictionless peg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0" dirty="0"/>
              <a:t>What is different?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8720" y="1744732"/>
            <a:ext cx="1660433" cy="18526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79579" y="1644065"/>
            <a:ext cx="1279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WF      FL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712" y="3445394"/>
            <a:ext cx="7687913" cy="286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24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714750" cy="4373563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 b="0" dirty="0"/>
              <a:t>Open frames and H- frames can add strength to your builds without as much weight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6633" y="1938651"/>
            <a:ext cx="4666041" cy="355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59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FRAMES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311912" cy="3867079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0" dirty="0"/>
              <a:t>Build each of these.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0" dirty="0"/>
              <a:t>Compare them for </a:t>
            </a:r>
            <a:r>
              <a:rPr lang="en-US" sz="2400" b="0" u="sng" dirty="0"/>
              <a:t>weight</a:t>
            </a:r>
            <a:r>
              <a:rPr lang="en-US" sz="2400" b="0" dirty="0"/>
              <a:t> and </a:t>
            </a:r>
            <a:r>
              <a:rPr lang="en-US" sz="2400" b="0" u="sng" dirty="0"/>
              <a:t>strength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0" dirty="0"/>
              <a:t>Try to pull the pieces apart. Which one stays together the best?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FLLTutorials.com, Last Edit 5/29/2023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9134" y="1752600"/>
            <a:ext cx="5337666" cy="391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827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obot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otdesign" id="{AAEEB24F-C2B2-234D-BA53-A235E4BCEC08}" vid="{075A3DC6-4613-2647-AB36-C1FCFF28F909}"/>
    </a:ext>
  </a:extLst>
</a:theme>
</file>

<file path=ppt/theme/theme5.xml><?xml version="1.0" encoding="utf-8"?>
<a:theme xmlns:a="http://schemas.openxmlformats.org/drawingml/2006/main" name="1_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ineeringJournal" id="{97721FB4-21DC-6D4C-AC10-5E4545120761}" vid="{EB585347-F0B4-B74F-BF80-5185492EFC16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14644</TotalTime>
  <Words>664</Words>
  <Application>Microsoft Macintosh PowerPoint</Application>
  <PresentationFormat>On-screen Show (4:3)</PresentationFormat>
  <Paragraphs>123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Gill Sans MT</vt:lpstr>
      <vt:lpstr>Helvetica Neue</vt:lpstr>
      <vt:lpstr>Wingdings 2</vt:lpstr>
      <vt:lpstr>Essential</vt:lpstr>
      <vt:lpstr>beginner</vt:lpstr>
      <vt:lpstr>Custom Design</vt:lpstr>
      <vt:lpstr>robotdesign</vt:lpstr>
      <vt:lpstr>1_beginner</vt:lpstr>
      <vt:lpstr>1_Custom Design</vt:lpstr>
      <vt:lpstr>Dividend</vt:lpstr>
      <vt:lpstr>Technic Basics</vt:lpstr>
      <vt:lpstr>Are you New to TECHNIC?</vt:lpstr>
      <vt:lpstr>LIFTARMS</vt:lpstr>
      <vt:lpstr>TEST: MAKING SOMETHING LONG</vt:lpstr>
      <vt:lpstr>LIFTARMS – ANGLES</vt:lpstr>
      <vt:lpstr>TECHNIC PEGS</vt:lpstr>
      <vt:lpstr>TECHNIC PEG TEST</vt:lpstr>
      <vt:lpstr>FRAMES</vt:lpstr>
      <vt:lpstr>FRAMES TEST</vt:lpstr>
      <vt:lpstr>Changing Directions</vt:lpstr>
      <vt:lpstr>AXLES</vt:lpstr>
      <vt:lpstr>Axle CONNECTORS</vt:lpstr>
      <vt:lpstr>AXLE TEST</vt:lpstr>
      <vt:lpstr>BUSHINGS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System</dc:title>
  <dc:creator>Sanjay Seshan</dc:creator>
  <cp:lastModifiedBy>Srinivasan Seshan</cp:lastModifiedBy>
  <cp:revision>179</cp:revision>
  <cp:lastPrinted>2016-08-04T16:20:00Z</cp:lastPrinted>
  <dcterms:created xsi:type="dcterms:W3CDTF">2014-10-28T21:59:38Z</dcterms:created>
  <dcterms:modified xsi:type="dcterms:W3CDTF">2023-05-29T18:26:17Z</dcterms:modified>
</cp:coreProperties>
</file>