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290" r:id="rId9"/>
    <p:sldId id="291" r:id="rId10"/>
    <p:sldId id="293" r:id="rId11"/>
    <p:sldId id="292" r:id="rId12"/>
    <p:sldId id="294" r:id="rId13"/>
    <p:sldId id="29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3" autoAdjust="0"/>
    <p:restoredTop sz="94155"/>
  </p:normalViewPr>
  <p:slideViewPr>
    <p:cSldViewPr snapToGrid="0" snapToObjects="1">
      <p:cViewPr varScale="1">
        <p:scale>
          <a:sx n="77" d="100"/>
          <a:sy n="77" d="100"/>
        </p:scale>
        <p:origin x="192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68BE-BBB6-5449-BF34-26712A6BCB5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6F22-2A15-DC49-B21B-44918CF3A79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3DE2-8084-514A-B663-A47BAC85765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A389-98CE-A846-8F62-1B3BA7F4B6B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4E9C-A75A-1543-A180-D135ACCD146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9091-FC1D-F048-A31D-FF158C3CD77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106A-C544-814F-A59D-7E8E8C226FA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166B-84E2-6B41-8825-F5F76AEA7E9B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024-3688-B54B-9232-F4ED7F804F36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23B-6CF7-3446-9396-843944781320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3EAD-F169-7C47-BA96-EDCF449AEAE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A163-1889-BA42-9CBB-D4779333161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5D18-0556-A840-BE11-E75F5042E66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0750-1F4B-684A-9E92-A0C5142A054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2ECA-58D3-4B44-A27A-D43BCDF3B74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D5B5-11AD-EE40-944E-D1B1A146672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180A-4C0F-1E43-B241-FE47D32B776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FC15-135C-3841-A89E-C805FDC0F64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9F0C-977D-1740-8ED0-5A46C65A3F0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9255-AB65-D547-96C2-2907B06359D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430-1DF4-3E43-B8DB-0FEC55D39986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9E4D-4CD2-044A-8DCC-8C511A98BD50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936A-FFC6-924F-B38F-E28BBE8618F5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4174-67CE-0149-8554-21439F45244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92F9-D514-AA43-864F-7FED8EBBDF0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ED6-FEFC-D64D-B3CD-0ADCF83D3B9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51A0-E8AA-1B47-B039-466A9CC5913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5B31-B037-5840-9BAD-2390F7FD32A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457-4024-7A44-8E9F-BEE0EAE23AB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D6A2-EDEE-7F40-914E-95888D843F90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588B-39FF-244E-8FF7-217C14FEA58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281F-1624-A446-93F0-471B33CD5335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52B1-9DB4-BB4E-9D62-83425ECC146D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89DF-D00D-5248-AC3E-D1729872DC1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9582-CD38-A748-A87D-8F7591DC5101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92B-EA7A-9848-9655-F9CAD81DE65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F1D6-D5BB-1140-B40F-A3B9810C809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38F0-652D-C34B-9A6A-F92B56D632A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FB65-43E0-9A49-91A9-BC8ED379709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2CD7-8EF5-BE40-B9C1-0B035C3C156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7" y="151142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1E02-9223-5446-A66F-C0608C08CFB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4A6-6D37-5449-B78F-9E803310E020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9E-9C92-AB43-BD76-692A29FAB8C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BF3-CDCE-F941-9785-EF3C7C6E12ED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3511-1C94-714C-A32C-02DA77758A9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7E07-2908-634E-8B42-B3D2DDFF6FB7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D390-4BA5-2044-A579-6E291872073B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0CB5-E7A6-4D4C-8699-A333F321D4C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04A6-7EB6-814F-94B3-71EFD4CBAD2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F6B4-3F24-CF40-88C4-AEDF064AD0D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25A0-E214-8A49-B2C9-8D7EB88008F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B00F-8A8D-4B41-9617-4399F19BD64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F868-6177-3649-9EE3-46528C31070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FFBF-F00D-BE41-898F-78BF95C51C6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4974-8A2C-9D40-AFF9-5344C1D123D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45ED-AD04-9949-B9B8-5DF66D064FCE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52C-5DFE-B441-845F-EE0B5B2939D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C371-12E1-974B-B86E-EC88EAA851CB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4E61-7888-304D-BC8B-339F0F833E1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87DC-814E-5143-B73B-86C1B2E19A4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6011-162E-6D4F-9081-DAF58C2A847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A93-D3A7-FC40-B112-AC2926CDBF3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E021-B2A1-F14A-940B-52F0006AE00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14B1CC-9032-F14D-8C1A-4E451BF8D7F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7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53E6A2-1E57-C24A-ADEA-9BCFBFCF5D3A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02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809-F508-284E-B0B9-54E507F37A44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6B2959D-536A-124F-8140-841773D5662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7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454DFFF-25A7-D84A-9986-1ED71D7D67C7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6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486774C-E66B-DA4D-A68B-F0BE9B810F4D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7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534809E-55A5-014B-B24C-57F9230F5072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57CD3-4340-4646-8D56-F687A7BE07B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87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813A4B6-7D8B-D64A-9472-0BDC7C85AC5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9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C0503FF-D53A-564C-9635-A5CE01F3AE6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61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BAA48E-C20C-AF41-983A-CCEA74AA46C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9DA-C752-B743-8AD9-29C6D933F3A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56E5-FC5E-C441-AD08-5F40FD7C128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54E5A8-E37D-3342-9FD8-D9DA60EA591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73EF06-B6F1-CF46-8868-BB5AD115947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D9FF0-832C-0049-928B-772571E5F56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9A5594C-26E8-BB48-96D2-A663418491C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84389F0-D48E-9048-A5A5-B2981830432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9172-808C-3846-8366-6C9AFAEABD9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3A5CD2-9E73-2641-98EB-17EFB433C507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FLLTutorials.org,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www.flltutorials.com/" TargetMode="External"/><Relationship Id="rId4" Type="http://schemas.openxmlformats.org/officeDocument/2006/relationships/hyperlink" Target="http://www.primelesson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Passive attachments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Seshan brothers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attachment?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4560571" cy="437356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A mechanism you build that can assist your robot in accomplishing a task (e.g. pick up an object, drop off an object)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This mechanism is “attached” to the base robot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For a competition robot, the goal is to design attachments that work consistently every time and are easy to add/remove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082" y="17526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VS. Powered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524318"/>
            <a:ext cx="4125687" cy="4600909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Passive attachments do not require any external power. They typically work based on the movement of the robot or simple uses of gravity.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This lesson covers some simple types of passive attachments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Powered attachments need some type of power source. This includes power from motors, pneumatics and other sources.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694" y="1524318"/>
            <a:ext cx="2869118" cy="1976717"/>
          </a:xfrm>
          <a:prstGeom prst="rect">
            <a:avLst/>
          </a:prstGeom>
        </p:spPr>
      </p:pic>
      <p:pic>
        <p:nvPicPr>
          <p:cNvPr id="12" name="Picture 11" descr="A picture containing LEGO, auto part&#10;&#10;Description automatically generated">
            <a:extLst>
              <a:ext uri="{FF2B5EF4-FFF2-40B4-BE49-F238E27FC236}">
                <a16:creationId xmlns:a16="http://schemas.microsoft.com/office/drawing/2014/main" id="{EE065AFF-24DF-35E8-52B6-C1BE93022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 b="37969"/>
          <a:stretch/>
        </p:blipFill>
        <p:spPr>
          <a:xfrm>
            <a:off x="5320694" y="3763724"/>
            <a:ext cx="3094065" cy="26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Gate or curtain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198" y="3680516"/>
            <a:ext cx="7989752" cy="30181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58" y="1649067"/>
            <a:ext cx="5029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Passive attachment that lets objects in but not out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Uses gravity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Can be modified to any size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629" y="1649067"/>
            <a:ext cx="2220321" cy="16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Building one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 b="-4217"/>
          <a:stretch/>
        </p:blipFill>
        <p:spPr>
          <a:xfrm>
            <a:off x="79322" y="1579138"/>
            <a:ext cx="1964268" cy="250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988" y="1387340"/>
            <a:ext cx="4334933" cy="325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8" y="4282136"/>
            <a:ext cx="3357506" cy="251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148" y="4261168"/>
            <a:ext cx="2888316" cy="2166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130" y="4202702"/>
            <a:ext cx="2382563" cy="1786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970" y="1552808"/>
            <a:ext cx="3290885" cy="14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CARABiner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6" y="3109648"/>
            <a:ext cx="8239125" cy="34463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9" y="1550822"/>
            <a:ext cx="4783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Passive attachment that lets objects in but not out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Can be made using gravity or using rubber bands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Can be modified to any size</a:t>
            </a: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822" y="1559923"/>
            <a:ext cx="1480799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BUILDING ONE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672" y="4133208"/>
            <a:ext cx="2461847" cy="184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519" y="4314677"/>
            <a:ext cx="1977492" cy="166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316" y="4088854"/>
            <a:ext cx="2580125" cy="1935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371"/>
            <a:ext cx="2469603" cy="1852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112" y="1392113"/>
            <a:ext cx="1950881" cy="2252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668" y="1639047"/>
            <a:ext cx="2137276" cy="189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99" y="1567872"/>
            <a:ext cx="2057401" cy="1897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4339" y="6109347"/>
            <a:ext cx="471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 rubber bands on bushings as needed</a:t>
            </a:r>
          </a:p>
        </p:txBody>
      </p:sp>
    </p:spTree>
    <p:extLst>
      <p:ext uri="{BB962C8B-B14F-4D97-AF65-F5344CB8AC3E}">
        <p14:creationId xmlns:p14="http://schemas.microsoft.com/office/powerpoint/2010/main" val="152004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tutorial was created by Sanjay </a:t>
            </a:r>
            <a:r>
              <a:rPr lang="en-US" sz="2800" dirty="0" err="1"/>
              <a:t>Seshan</a:t>
            </a:r>
            <a:r>
              <a:rPr lang="en-US" sz="2800" dirty="0"/>
              <a:t> and Arvind </a:t>
            </a:r>
            <a:r>
              <a:rPr lang="en-US" sz="2800" dirty="0" err="1"/>
              <a:t>Seshan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More lessons at </a:t>
            </a:r>
            <a:r>
              <a:rPr lang="en-US" sz="2800" dirty="0">
                <a:hlinkClick r:id="rId3"/>
              </a:rPr>
              <a:t>www.ev3lessons.com</a:t>
            </a:r>
            <a:r>
              <a:rPr lang="en-US" sz="2800" dirty="0"/>
              <a:t>, </a:t>
            </a:r>
            <a:r>
              <a:rPr lang="en-US" sz="2800" dirty="0">
                <a:hlinkClick r:id="rId4"/>
              </a:rPr>
              <a:t>www.primelessons.org</a:t>
            </a:r>
            <a:r>
              <a:rPr lang="en-US" sz="2800" dirty="0"/>
              <a:t>, and </a:t>
            </a:r>
            <a:r>
              <a:rPr lang="en-US" sz="2800" dirty="0">
                <a:hlinkClick r:id="rId5"/>
              </a:rPr>
              <a:t>www.flltutorials.com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FLLTutorials.org,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</TotalTime>
  <Words>307</Words>
  <Application>Microsoft Macintosh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Passive attachments</vt:lpstr>
      <vt:lpstr>What is an attachment?</vt:lpstr>
      <vt:lpstr>PASSIVE VS. Powered</vt:lpstr>
      <vt:lpstr>one-way Gate or curtain</vt:lpstr>
      <vt:lpstr>TRY Building one…</vt:lpstr>
      <vt:lpstr>CARABiner</vt:lpstr>
      <vt:lpstr>TRY BUILDING ONE…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140</cp:revision>
  <cp:lastPrinted>2016-08-04T16:20:00Z</cp:lastPrinted>
  <dcterms:created xsi:type="dcterms:W3CDTF">2014-10-28T21:59:38Z</dcterms:created>
  <dcterms:modified xsi:type="dcterms:W3CDTF">2023-05-29T18:10:20Z</dcterms:modified>
</cp:coreProperties>
</file>