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91" r:id="rId1"/>
  </p:sldMasterIdLst>
  <p:notesMasterIdLst>
    <p:notesMasterId r:id="rId11"/>
  </p:notesMasterIdLst>
  <p:sldIdLst>
    <p:sldId id="256" r:id="rId2"/>
    <p:sldId id="257" r:id="rId3"/>
    <p:sldId id="264" r:id="rId4"/>
    <p:sldId id="261" r:id="rId5"/>
    <p:sldId id="262" r:id="rId6"/>
    <p:sldId id="260" r:id="rId7"/>
    <p:sldId id="259" r:id="rId8"/>
    <p:sldId id="263" r:id="rId9"/>
    <p:sldId id="258"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CF39"/>
    <a:srgbClr val="652C90"/>
    <a:srgbClr val="034A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139"/>
    <p:restoredTop sz="94648"/>
  </p:normalViewPr>
  <p:slideViewPr>
    <p:cSldViewPr snapToGrid="0" snapToObjects="1">
      <p:cViewPr varScale="1">
        <p:scale>
          <a:sx n="112" d="100"/>
          <a:sy n="112" d="100"/>
        </p:scale>
        <p:origin x="71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8B980B-A051-5042-A199-B77431CF73D3}" type="datetimeFigureOut">
              <a:rPr lang="en-US" smtClean="0"/>
              <a:t>5/29/23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3AEE19-6760-F547-8467-920A15216243}" type="slidenum">
              <a:rPr lang="en-US" smtClean="0"/>
              <a:t>‹#›</a:t>
            </a:fld>
            <a:endParaRPr lang="en-US"/>
          </a:p>
        </p:txBody>
      </p:sp>
    </p:spTree>
    <p:extLst>
      <p:ext uri="{BB962C8B-B14F-4D97-AF65-F5344CB8AC3E}">
        <p14:creationId xmlns:p14="http://schemas.microsoft.com/office/powerpoint/2010/main" val="739394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3AEE19-6760-F547-8467-920A15216243}" type="slidenum">
              <a:rPr lang="en-US" smtClean="0"/>
              <a:t>1</a:t>
            </a:fld>
            <a:endParaRPr lang="en-US"/>
          </a:p>
        </p:txBody>
      </p:sp>
    </p:spTree>
    <p:extLst>
      <p:ext uri="{BB962C8B-B14F-4D97-AF65-F5344CB8AC3E}">
        <p14:creationId xmlns:p14="http://schemas.microsoft.com/office/powerpoint/2010/main" val="1659114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3AEE19-6760-F547-8467-920A15216243}" type="slidenum">
              <a:rPr lang="en-US" smtClean="0"/>
              <a:t>5</a:t>
            </a:fld>
            <a:endParaRPr lang="en-US"/>
          </a:p>
        </p:txBody>
      </p:sp>
    </p:spTree>
    <p:extLst>
      <p:ext uri="{BB962C8B-B14F-4D97-AF65-F5344CB8AC3E}">
        <p14:creationId xmlns:p14="http://schemas.microsoft.com/office/powerpoint/2010/main" val="6030535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8091" y="563880"/>
            <a:ext cx="8240108" cy="56821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hasCustomPrompt="1"/>
          </p:nvPr>
        </p:nvSpPr>
        <p:spPr>
          <a:xfrm>
            <a:off x="581192" y="3936453"/>
            <a:ext cx="7989752" cy="1033133"/>
          </a:xfrm>
          <a:ln>
            <a:noFill/>
          </a:ln>
          <a:effectLst/>
        </p:spPr>
        <p:txBody>
          <a:bodyPr anchor="b">
            <a:normAutofit/>
          </a:bodyPr>
          <a:lstStyle>
            <a:lvl1pPr algn="ctr">
              <a:defRPr sz="3600">
                <a:solidFill>
                  <a:schemeClr val="bg1"/>
                </a:solidFill>
              </a:defRPr>
            </a:lvl1pPr>
          </a:lstStyle>
          <a:p>
            <a:r>
              <a:rPr lang="en-US" dirty="0"/>
              <a:t>title style</a:t>
            </a:r>
          </a:p>
        </p:txBody>
      </p:sp>
      <p:sp>
        <p:nvSpPr>
          <p:cNvPr id="3" name="Subtitle 2"/>
          <p:cNvSpPr>
            <a:spLocks noGrp="1"/>
          </p:cNvSpPr>
          <p:nvPr>
            <p:ph type="subTitle" idx="1"/>
          </p:nvPr>
        </p:nvSpPr>
        <p:spPr>
          <a:xfrm>
            <a:off x="581192" y="5175772"/>
            <a:ext cx="7989752" cy="590321"/>
          </a:xfrm>
          <a:ln>
            <a:noFill/>
          </a:ln>
        </p:spPr>
        <p:txBody>
          <a:bodyPr anchor="t">
            <a:normAutofit/>
          </a:bodyPr>
          <a:lstStyle>
            <a:lvl1pPr marL="0" indent="0" algn="ctr">
              <a:buNone/>
              <a:defRPr sz="1600"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559327" y="6392242"/>
            <a:ext cx="2133600" cy="365125"/>
          </a:xfrm>
          <a:prstGeom prst="rect">
            <a:avLst/>
          </a:prstGeom>
        </p:spPr>
        <p:txBody>
          <a:bodyPr/>
          <a:lstStyle>
            <a:lvl1pPr>
              <a:defRPr>
                <a:solidFill>
                  <a:schemeClr val="accent1">
                    <a:lumMod val="75000"/>
                    <a:lumOff val="25000"/>
                  </a:schemeClr>
                </a:solidFill>
              </a:defRPr>
            </a:lvl1pPr>
          </a:lstStyle>
          <a:p>
            <a:fld id="{58A22F78-0379-7949-B4A2-8A5415DD823A}" type="datetime1">
              <a:rPr lang="en-US" smtClean="0"/>
              <a:t>5/29/23</a:t>
            </a:fld>
            <a:endParaRPr lang="en-US" dirty="0"/>
          </a:p>
        </p:txBody>
      </p:sp>
      <p:sp>
        <p:nvSpPr>
          <p:cNvPr id="5" name="Footer Placeholder 4"/>
          <p:cNvSpPr>
            <a:spLocks noGrp="1"/>
          </p:cNvSpPr>
          <p:nvPr>
            <p:ph type="ftr" sz="quarter" idx="11"/>
          </p:nvPr>
        </p:nvSpPr>
        <p:spPr>
          <a:xfrm>
            <a:off x="581192" y="6387916"/>
            <a:ext cx="4870585" cy="365125"/>
          </a:xfrm>
          <a:prstGeom prst="rect">
            <a:avLst/>
          </a:prstGeom>
        </p:spPr>
        <p:txBody>
          <a:bodyPr/>
          <a:lstStyle>
            <a:lvl1pPr>
              <a:defRPr>
                <a:solidFill>
                  <a:schemeClr val="accent1">
                    <a:lumMod val="75000"/>
                    <a:lumOff val="25000"/>
                  </a:schemeClr>
                </a:solidFill>
              </a:defRPr>
            </a:lvl1pPr>
          </a:lstStyle>
          <a:p>
            <a:r>
              <a:rPr lang="en-US"/>
              <a:t>© 2023 FLLTutorials.com. Last Edit 5/29/2023</a:t>
            </a:r>
            <a:endParaRPr lang="en-US" dirty="0"/>
          </a:p>
        </p:txBody>
      </p:sp>
      <p:sp>
        <p:nvSpPr>
          <p:cNvPr id="6" name="Slide Number Placeholder 5"/>
          <p:cNvSpPr>
            <a:spLocks noGrp="1"/>
          </p:cNvSpPr>
          <p:nvPr>
            <p:ph type="sldNum" sz="quarter" idx="12"/>
          </p:nvPr>
        </p:nvSpPr>
        <p:spPr>
          <a:xfrm>
            <a:off x="7800476" y="6392242"/>
            <a:ext cx="770468" cy="365125"/>
          </a:xfrm>
          <a:prstGeom prst="rect">
            <a:avLst/>
          </a:prstGeom>
        </p:spPr>
        <p:txBody>
          <a:bodyPr/>
          <a:lstStyle>
            <a:lvl1pPr>
              <a:defRPr>
                <a:solidFill>
                  <a:schemeClr val="accent1">
                    <a:lumMod val="75000"/>
                    <a:lumOff val="25000"/>
                  </a:schemeClr>
                </a:solidFill>
              </a:defRPr>
            </a:lvl1pPr>
          </a:lstStyle>
          <a:p>
            <a:fld id="{6D22F896-40B5-4ADD-8801-0D06FADFA095}" type="slidenum">
              <a:rPr lang="en-US" smtClean="0"/>
              <a:t>‹#›</a:t>
            </a:fld>
            <a:endParaRPr lang="en-US" dirty="0"/>
          </a:p>
        </p:txBody>
      </p:sp>
      <p:pic>
        <p:nvPicPr>
          <p:cNvPr id="8" name="Picture 7">
            <a:extLst>
              <a:ext uri="{FF2B5EF4-FFF2-40B4-BE49-F238E27FC236}">
                <a16:creationId xmlns:a16="http://schemas.microsoft.com/office/drawing/2014/main" id="{D4B45051-E032-1249-AC8B-C5EB1B15FB4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35280" y="563880"/>
            <a:ext cx="8488680" cy="2915504"/>
          </a:xfrm>
          <a:prstGeom prst="rect">
            <a:avLst/>
          </a:prstGeom>
        </p:spPr>
      </p:pic>
    </p:spTree>
    <p:extLst>
      <p:ext uri="{BB962C8B-B14F-4D97-AF65-F5344CB8AC3E}">
        <p14:creationId xmlns:p14="http://schemas.microsoft.com/office/powerpoint/2010/main" val="648223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59327" y="5956136"/>
            <a:ext cx="2133600" cy="365125"/>
          </a:xfrm>
          <a:prstGeom prst="rect">
            <a:avLst/>
          </a:prstGeom>
        </p:spPr>
        <p:txBody>
          <a:bodyPr/>
          <a:lstStyle/>
          <a:p>
            <a:fld id="{E29AE74D-52E5-D844-9837-3130C51F052F}" type="datetime1">
              <a:rPr lang="en-US" smtClean="0"/>
              <a:t>5/29/23</a:t>
            </a:fld>
            <a:endParaRPr lang="en-US" dirty="0"/>
          </a:p>
        </p:txBody>
      </p:sp>
      <p:sp>
        <p:nvSpPr>
          <p:cNvPr id="5" name="Footer Placeholder 4"/>
          <p:cNvSpPr>
            <a:spLocks noGrp="1"/>
          </p:cNvSpPr>
          <p:nvPr>
            <p:ph type="ftr" sz="quarter" idx="11"/>
          </p:nvPr>
        </p:nvSpPr>
        <p:spPr>
          <a:xfrm>
            <a:off x="581192" y="5951810"/>
            <a:ext cx="4870585" cy="365125"/>
          </a:xfrm>
          <a:prstGeom prst="rect">
            <a:avLst/>
          </a:prstGeom>
        </p:spPr>
        <p:txBody>
          <a:bodyPr/>
          <a:lstStyle/>
          <a:p>
            <a:r>
              <a:rPr lang="en-US"/>
              <a:t>© 2023 FLLTutorials.com. Last Edit 5/29/2023</a:t>
            </a:r>
            <a:endParaRPr lang="en-US" dirty="0"/>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64948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5956136"/>
            <a:ext cx="947672" cy="365125"/>
          </a:xfrm>
          <a:prstGeom prst="rect">
            <a:avLst/>
          </a:prstGeom>
        </p:spPr>
        <p:txBody>
          <a:bodyPr/>
          <a:lstStyle>
            <a:lvl1pPr>
              <a:defRPr>
                <a:solidFill>
                  <a:schemeClr val="accent1">
                    <a:lumMod val="75000"/>
                    <a:lumOff val="25000"/>
                  </a:schemeClr>
                </a:solidFill>
              </a:defRPr>
            </a:lvl1pPr>
          </a:lstStyle>
          <a:p>
            <a:fld id="{D9FA56A3-26F0-8A4C-BB32-279BFBEB5AA1}" type="datetime1">
              <a:rPr lang="en-US" smtClean="0"/>
              <a:t>5/29/23</a:t>
            </a:fld>
            <a:endParaRPr lang="en-US" dirty="0"/>
          </a:p>
        </p:txBody>
      </p:sp>
      <p:sp>
        <p:nvSpPr>
          <p:cNvPr id="5" name="Footer Placeholder 4"/>
          <p:cNvSpPr>
            <a:spLocks noGrp="1"/>
          </p:cNvSpPr>
          <p:nvPr>
            <p:ph type="ftr" sz="quarter" idx="11"/>
          </p:nvPr>
        </p:nvSpPr>
        <p:spPr>
          <a:xfrm>
            <a:off x="581192" y="5951810"/>
            <a:ext cx="5922209" cy="365125"/>
          </a:xfrm>
          <a:prstGeom prst="rect">
            <a:avLst/>
          </a:prstGeom>
        </p:spPr>
        <p:txBody>
          <a:bodyPr/>
          <a:lstStyle/>
          <a:p>
            <a:r>
              <a:rPr lang="en-US"/>
              <a:t>© 2023 FLLTutorials.com. Last Edit 5/29/2023</a:t>
            </a:r>
            <a:endParaRPr lang="en-US" dirty="0"/>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4118398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81810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687475"/>
            <a:ext cx="7989752" cy="596796"/>
          </a:xfrm>
        </p:spPr>
        <p:txBody>
          <a:bodyPr/>
          <a:lstStyle/>
          <a:p>
            <a:r>
              <a:rPr lang="en-US"/>
              <a:t>Click to edit Master title style</a:t>
            </a:r>
            <a:endParaRPr lang="en-US" dirty="0"/>
          </a:p>
        </p:txBody>
      </p:sp>
      <p:sp>
        <p:nvSpPr>
          <p:cNvPr id="3" name="Content Placeholder 2"/>
          <p:cNvSpPr>
            <a:spLocks noGrp="1"/>
          </p:cNvSpPr>
          <p:nvPr>
            <p:ph idx="1"/>
          </p:nvPr>
        </p:nvSpPr>
        <p:spPr>
          <a:xfrm>
            <a:off x="448091" y="1505583"/>
            <a:ext cx="8238707" cy="4353215"/>
          </a:xfrm>
        </p:spPr>
        <p:txBody>
          <a:bodyPr anchor="t"/>
          <a:lstStyle>
            <a:lvl1pPr>
              <a:defRPr sz="3600"/>
            </a:lvl1pPr>
            <a:lvl2pPr>
              <a:defRPr sz="3200"/>
            </a:lvl2pPr>
            <a:lvl3pPr>
              <a:defRPr sz="28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a:extLst>
              <a:ext uri="{FF2B5EF4-FFF2-40B4-BE49-F238E27FC236}">
                <a16:creationId xmlns:a16="http://schemas.microsoft.com/office/drawing/2014/main" id="{5E510904-FE82-B349-843E-834D82D5778E}"/>
              </a:ext>
            </a:extLst>
          </p:cNvPr>
          <p:cNvSpPr>
            <a:spLocks noGrp="1"/>
          </p:cNvSpPr>
          <p:nvPr>
            <p:ph type="dt" sz="half" idx="10"/>
          </p:nvPr>
        </p:nvSpPr>
        <p:spPr>
          <a:xfrm>
            <a:off x="5559327" y="6392242"/>
            <a:ext cx="2133600" cy="365125"/>
          </a:xfrm>
          <a:prstGeom prst="rect">
            <a:avLst/>
          </a:prstGeom>
        </p:spPr>
        <p:txBody>
          <a:bodyPr/>
          <a:lstStyle>
            <a:lvl1pPr>
              <a:defRPr>
                <a:solidFill>
                  <a:schemeClr val="accent1">
                    <a:lumMod val="75000"/>
                    <a:lumOff val="25000"/>
                  </a:schemeClr>
                </a:solidFill>
              </a:defRPr>
            </a:lvl1pPr>
          </a:lstStyle>
          <a:p>
            <a:fld id="{6060BCAE-169E-114A-8365-372338DC3DE0}" type="datetime1">
              <a:rPr lang="en-US" smtClean="0"/>
              <a:t>5/29/23</a:t>
            </a:fld>
            <a:endParaRPr lang="en-US" dirty="0"/>
          </a:p>
        </p:txBody>
      </p:sp>
      <p:sp>
        <p:nvSpPr>
          <p:cNvPr id="9" name="Footer Placeholder 4">
            <a:extLst>
              <a:ext uri="{FF2B5EF4-FFF2-40B4-BE49-F238E27FC236}">
                <a16:creationId xmlns:a16="http://schemas.microsoft.com/office/drawing/2014/main" id="{E48965D5-4E22-4D4C-B0D3-4AEC700831CA}"/>
              </a:ext>
            </a:extLst>
          </p:cNvPr>
          <p:cNvSpPr>
            <a:spLocks noGrp="1"/>
          </p:cNvSpPr>
          <p:nvPr>
            <p:ph type="ftr" sz="quarter" idx="11"/>
          </p:nvPr>
        </p:nvSpPr>
        <p:spPr>
          <a:xfrm>
            <a:off x="581192" y="6387916"/>
            <a:ext cx="4870585" cy="365125"/>
          </a:xfrm>
        </p:spPr>
        <p:txBody>
          <a:bodyPr/>
          <a:lstStyle>
            <a:lvl1pPr>
              <a:defRPr>
                <a:solidFill>
                  <a:schemeClr val="accent1">
                    <a:lumMod val="75000"/>
                    <a:lumOff val="25000"/>
                  </a:schemeClr>
                </a:solidFill>
              </a:defRPr>
            </a:lvl1pPr>
          </a:lstStyle>
          <a:p>
            <a:r>
              <a:rPr lang="en-US"/>
              <a:t>© 2023 FLLTutorials.com. Last Edit 5/29/2023</a:t>
            </a:r>
            <a:endParaRPr lang="en-US" dirty="0"/>
          </a:p>
        </p:txBody>
      </p:sp>
      <p:sp>
        <p:nvSpPr>
          <p:cNvPr id="10" name="Slide Number Placeholder 5">
            <a:extLst>
              <a:ext uri="{FF2B5EF4-FFF2-40B4-BE49-F238E27FC236}">
                <a16:creationId xmlns:a16="http://schemas.microsoft.com/office/drawing/2014/main" id="{65AB5AFF-5E76-4041-B3D5-669547C07AE0}"/>
              </a:ext>
            </a:extLst>
          </p:cNvPr>
          <p:cNvSpPr>
            <a:spLocks noGrp="1"/>
          </p:cNvSpPr>
          <p:nvPr>
            <p:ph type="sldNum" sz="quarter" idx="12"/>
          </p:nvPr>
        </p:nvSpPr>
        <p:spPr>
          <a:xfrm>
            <a:off x="7800476" y="6392242"/>
            <a:ext cx="770468" cy="365125"/>
          </a:xfrm>
        </p:spPr>
        <p:txBody>
          <a:bodyPr/>
          <a:lstStyle>
            <a:lvl1pPr>
              <a:defRPr>
                <a:solidFill>
                  <a:schemeClr val="accent1">
                    <a:lumMod val="75000"/>
                    <a:lumOff val="25000"/>
                  </a:schemeClr>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4199655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Date Placeholder 3">
            <a:extLst>
              <a:ext uri="{FF2B5EF4-FFF2-40B4-BE49-F238E27FC236}">
                <a16:creationId xmlns:a16="http://schemas.microsoft.com/office/drawing/2014/main" id="{52362C45-CC3C-1C41-89EF-9E39AB823873}"/>
              </a:ext>
            </a:extLst>
          </p:cNvPr>
          <p:cNvSpPr txBox="1">
            <a:spLocks/>
          </p:cNvSpPr>
          <p:nvPr/>
        </p:nvSpPr>
        <p:spPr>
          <a:xfrm>
            <a:off x="5559327" y="639224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Last Edit: </a:t>
            </a:r>
            <a:fld id="{B61BEF0D-F0BB-DE4B-95CE-6DB70DBA9567}" type="datetimeFigureOut">
              <a:rPr lang="en-US" smtClean="0"/>
              <a:pPr/>
              <a:t>5/29/23</a:t>
            </a:fld>
            <a:endParaRPr lang="en-US" dirty="0"/>
          </a:p>
        </p:txBody>
      </p:sp>
      <p:sp>
        <p:nvSpPr>
          <p:cNvPr id="10" name="Footer Placeholder 4">
            <a:extLst>
              <a:ext uri="{FF2B5EF4-FFF2-40B4-BE49-F238E27FC236}">
                <a16:creationId xmlns:a16="http://schemas.microsoft.com/office/drawing/2014/main" id="{99E8FBED-B055-2A4A-8E32-9CB6B48C25B3}"/>
              </a:ext>
            </a:extLst>
          </p:cNvPr>
          <p:cNvSpPr txBox="1">
            <a:spLocks/>
          </p:cNvSpPr>
          <p:nvPr/>
        </p:nvSpPr>
        <p:spPr>
          <a:xfrm>
            <a:off x="581192" y="6387916"/>
            <a:ext cx="4870585"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cap="all">
                <a:solidFill>
                  <a:schemeClr val="accent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Copyright 2018, FLL TUTORIALS</a:t>
            </a:r>
            <a:endParaRPr lang="en-US" dirty="0"/>
          </a:p>
        </p:txBody>
      </p:sp>
      <p:sp>
        <p:nvSpPr>
          <p:cNvPr id="11" name="Slide Number Placeholder 5">
            <a:extLst>
              <a:ext uri="{FF2B5EF4-FFF2-40B4-BE49-F238E27FC236}">
                <a16:creationId xmlns:a16="http://schemas.microsoft.com/office/drawing/2014/main" id="{AA884034-3EBB-704E-AFCD-9611BBBEBA37}"/>
              </a:ext>
            </a:extLst>
          </p:cNvPr>
          <p:cNvSpPr txBox="1">
            <a:spLocks/>
          </p:cNvSpPr>
          <p:nvPr/>
        </p:nvSpPr>
        <p:spPr>
          <a:xfrm>
            <a:off x="7800476" y="6392242"/>
            <a:ext cx="770468"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a:t>
            </a:fld>
            <a:endParaRPr lang="en-US" dirty="0"/>
          </a:p>
        </p:txBody>
      </p:sp>
      <p:sp>
        <p:nvSpPr>
          <p:cNvPr id="12" name="Rectangle 11">
            <a:extLst>
              <a:ext uri="{FF2B5EF4-FFF2-40B4-BE49-F238E27FC236}">
                <a16:creationId xmlns:a16="http://schemas.microsoft.com/office/drawing/2014/main" id="{983A4A3C-6BE9-4A41-ADB0-7DAA1E8ED5B9}"/>
              </a:ext>
            </a:extLst>
          </p:cNvPr>
          <p:cNvSpPr/>
          <p:nvPr userDrawn="1"/>
        </p:nvSpPr>
        <p:spPr>
          <a:xfrm>
            <a:off x="2381" y="6270965"/>
            <a:ext cx="9141619" cy="64008"/>
          </a:xfrm>
          <a:prstGeom prst="rect">
            <a:avLst/>
          </a:prstGeom>
          <a:solidFill>
            <a:srgbClr val="24CF3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998543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5559327" y="5956136"/>
            <a:ext cx="2133600" cy="365125"/>
          </a:xfrm>
          <a:prstGeom prst="rect">
            <a:avLst/>
          </a:prstGeom>
        </p:spPr>
        <p:txBody>
          <a:bodyPr/>
          <a:lstStyle/>
          <a:p>
            <a:fld id="{347280C1-BB01-7346-92BF-F47D86D8497A}" type="datetime1">
              <a:rPr lang="en-US" smtClean="0"/>
              <a:t>5/29/23</a:t>
            </a:fld>
            <a:endParaRPr lang="en-US" dirty="0"/>
          </a:p>
        </p:txBody>
      </p:sp>
      <p:sp>
        <p:nvSpPr>
          <p:cNvPr id="6" name="Footer Placeholder 5"/>
          <p:cNvSpPr>
            <a:spLocks noGrp="1"/>
          </p:cNvSpPr>
          <p:nvPr>
            <p:ph type="ftr" sz="quarter" idx="11"/>
          </p:nvPr>
        </p:nvSpPr>
        <p:spPr>
          <a:xfrm>
            <a:off x="581192" y="5951810"/>
            <a:ext cx="4870585" cy="365125"/>
          </a:xfrm>
          <a:prstGeom prst="rect">
            <a:avLst/>
          </a:prstGeom>
        </p:spPr>
        <p:txBody>
          <a:bodyPr/>
          <a:lstStyle/>
          <a:p>
            <a:r>
              <a:rPr lang="en-US"/>
              <a:t>© 2023 FLLTutorials.com. Last Edit 5/29/2023</a:t>
            </a:r>
            <a:endParaRPr lang="en-US" dirty="0"/>
          </a:p>
        </p:txBody>
      </p:sp>
      <p:sp>
        <p:nvSpPr>
          <p:cNvPr id="7" name="Slide Number Placeholder 6"/>
          <p:cNvSpPr>
            <a:spLocks noGrp="1"/>
          </p:cNvSpPr>
          <p:nvPr>
            <p:ph type="sldNum" sz="quarter" idx="12"/>
          </p:nvPr>
        </p:nvSpPr>
        <p:spPr>
          <a:xfrm>
            <a:off x="7800476" y="5956136"/>
            <a:ext cx="770468" cy="365125"/>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56971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559327" y="5956136"/>
            <a:ext cx="2133600" cy="365125"/>
          </a:xfrm>
          <a:prstGeom prst="rect">
            <a:avLst/>
          </a:prstGeom>
        </p:spPr>
        <p:txBody>
          <a:bodyPr/>
          <a:lstStyle/>
          <a:p>
            <a:fld id="{AB9988FB-A628-7E48-BEA0-2D175BA0FEAB}" type="datetime1">
              <a:rPr lang="en-US" smtClean="0"/>
              <a:t>5/29/23</a:t>
            </a:fld>
            <a:endParaRPr lang="en-US" dirty="0"/>
          </a:p>
        </p:txBody>
      </p:sp>
      <p:sp>
        <p:nvSpPr>
          <p:cNvPr id="8" name="Footer Placeholder 7"/>
          <p:cNvSpPr>
            <a:spLocks noGrp="1"/>
          </p:cNvSpPr>
          <p:nvPr>
            <p:ph type="ftr" sz="quarter" idx="11"/>
          </p:nvPr>
        </p:nvSpPr>
        <p:spPr>
          <a:xfrm>
            <a:off x="581192" y="5951810"/>
            <a:ext cx="4870585" cy="365125"/>
          </a:xfrm>
          <a:prstGeom prst="rect">
            <a:avLst/>
          </a:prstGeom>
        </p:spPr>
        <p:txBody>
          <a:bodyPr/>
          <a:lstStyle/>
          <a:p>
            <a:r>
              <a:rPr lang="en-US"/>
              <a:t>© 2023 FLLTutorials.com. Last Edit 5/29/2023</a:t>
            </a:r>
            <a:endParaRPr lang="en-US" dirty="0"/>
          </a:p>
        </p:txBody>
      </p:sp>
      <p:sp>
        <p:nvSpPr>
          <p:cNvPr id="9" name="Slide Number Placeholder 8"/>
          <p:cNvSpPr>
            <a:spLocks noGrp="1"/>
          </p:cNvSpPr>
          <p:nvPr>
            <p:ph type="sldNum" sz="quarter" idx="12"/>
          </p:nvPr>
        </p:nvSpPr>
        <p:spPr>
          <a:xfrm>
            <a:off x="7800476" y="5956136"/>
            <a:ext cx="770468" cy="365125"/>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47707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5559327" y="5956136"/>
            <a:ext cx="2133600" cy="365125"/>
          </a:xfrm>
          <a:prstGeom prst="rect">
            <a:avLst/>
          </a:prstGeom>
        </p:spPr>
        <p:txBody>
          <a:bodyPr/>
          <a:lstStyle/>
          <a:p>
            <a:fld id="{D381CFB9-1684-5F4B-AB0F-618B3720B51F}" type="datetime1">
              <a:rPr lang="en-US" smtClean="0"/>
              <a:t>5/29/23</a:t>
            </a:fld>
            <a:endParaRPr lang="en-US" dirty="0"/>
          </a:p>
        </p:txBody>
      </p:sp>
      <p:sp>
        <p:nvSpPr>
          <p:cNvPr id="4" name="Footer Placeholder 3"/>
          <p:cNvSpPr>
            <a:spLocks noGrp="1"/>
          </p:cNvSpPr>
          <p:nvPr>
            <p:ph type="ftr" sz="quarter" idx="11"/>
          </p:nvPr>
        </p:nvSpPr>
        <p:spPr>
          <a:xfrm>
            <a:off x="581192" y="5951810"/>
            <a:ext cx="4870585" cy="365125"/>
          </a:xfrm>
          <a:prstGeom prst="rect">
            <a:avLst/>
          </a:prstGeom>
        </p:spPr>
        <p:txBody>
          <a:bodyPr/>
          <a:lstStyle/>
          <a:p>
            <a:r>
              <a:rPr lang="en-US"/>
              <a:t>© 2023 FLLTutorials.com. Last Edit 5/29/2023</a:t>
            </a:r>
            <a:endParaRPr lang="en-US" dirty="0"/>
          </a:p>
        </p:txBody>
      </p:sp>
      <p:sp>
        <p:nvSpPr>
          <p:cNvPr id="5" name="Slide Number Placeholder 4"/>
          <p:cNvSpPr>
            <a:spLocks noGrp="1"/>
          </p:cNvSpPr>
          <p:nvPr>
            <p:ph type="sldNum" sz="quarter" idx="12"/>
          </p:nvPr>
        </p:nvSpPr>
        <p:spPr>
          <a:xfrm>
            <a:off x="7800476" y="5956136"/>
            <a:ext cx="770468" cy="365125"/>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04319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559327" y="5956136"/>
            <a:ext cx="2133600" cy="365125"/>
          </a:xfrm>
          <a:prstGeom prst="rect">
            <a:avLst/>
          </a:prstGeom>
        </p:spPr>
        <p:txBody>
          <a:bodyPr/>
          <a:lstStyle/>
          <a:p>
            <a:fld id="{3FA9AA88-5D51-4C43-B3F0-804441D57020}" type="datetime1">
              <a:rPr lang="en-US" smtClean="0"/>
              <a:t>5/29/23</a:t>
            </a:fld>
            <a:endParaRPr lang="en-US" dirty="0"/>
          </a:p>
        </p:txBody>
      </p:sp>
      <p:sp>
        <p:nvSpPr>
          <p:cNvPr id="3" name="Footer Placeholder 2"/>
          <p:cNvSpPr>
            <a:spLocks noGrp="1"/>
          </p:cNvSpPr>
          <p:nvPr>
            <p:ph type="ftr" sz="quarter" idx="11"/>
          </p:nvPr>
        </p:nvSpPr>
        <p:spPr>
          <a:xfrm>
            <a:off x="581192" y="5951810"/>
            <a:ext cx="4870585" cy="365125"/>
          </a:xfrm>
          <a:prstGeom prst="rect">
            <a:avLst/>
          </a:prstGeom>
        </p:spPr>
        <p:txBody>
          <a:bodyPr/>
          <a:lstStyle/>
          <a:p>
            <a:r>
              <a:rPr lang="en-US"/>
              <a:t>© 2023 FLLTutorials.com. Last Edit 5/29/2023</a:t>
            </a:r>
            <a:endParaRPr lang="en-US" dirty="0"/>
          </a:p>
        </p:txBody>
      </p:sp>
      <p:sp>
        <p:nvSpPr>
          <p:cNvPr id="4" name="Slide Number Placeholder 3"/>
          <p:cNvSpPr>
            <a:spLocks noGrp="1"/>
          </p:cNvSpPr>
          <p:nvPr>
            <p:ph type="sldNum" sz="quarter" idx="12"/>
          </p:nvPr>
        </p:nvSpPr>
        <p:spPr>
          <a:xfrm>
            <a:off x="7800476" y="5956136"/>
            <a:ext cx="770468" cy="365125"/>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86908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5559327" y="5956136"/>
            <a:ext cx="2133600" cy="365125"/>
          </a:xfrm>
          <a:prstGeom prst="rect">
            <a:avLst/>
          </a:prstGeom>
        </p:spPr>
        <p:txBody>
          <a:bodyPr/>
          <a:lstStyle>
            <a:lvl1pPr>
              <a:defRPr>
                <a:solidFill>
                  <a:schemeClr val="accent1">
                    <a:lumMod val="75000"/>
                    <a:lumOff val="25000"/>
                  </a:schemeClr>
                </a:solidFill>
              </a:defRPr>
            </a:lvl1pPr>
          </a:lstStyle>
          <a:p>
            <a:fld id="{A9CC9D7B-A30B-4C41-8F8D-7FFCC0E097FC}" type="datetime1">
              <a:rPr lang="en-US" smtClean="0"/>
              <a:t>5/29/23</a:t>
            </a:fld>
            <a:endParaRPr lang="en-US" dirty="0"/>
          </a:p>
        </p:txBody>
      </p:sp>
      <p:sp>
        <p:nvSpPr>
          <p:cNvPr id="6" name="Footer Placeholder 5"/>
          <p:cNvSpPr>
            <a:spLocks noGrp="1"/>
          </p:cNvSpPr>
          <p:nvPr>
            <p:ph type="ftr" sz="quarter" idx="11"/>
          </p:nvPr>
        </p:nvSpPr>
        <p:spPr>
          <a:xfrm>
            <a:off x="581192" y="5951810"/>
            <a:ext cx="4870585" cy="365125"/>
          </a:xfrm>
          <a:prstGeom prst="rect">
            <a:avLst/>
          </a:prstGeom>
        </p:spPr>
        <p:txBody>
          <a:bodyPr/>
          <a:lstStyle>
            <a:lvl1pPr>
              <a:defRPr>
                <a:solidFill>
                  <a:schemeClr val="accent1">
                    <a:lumMod val="75000"/>
                    <a:lumOff val="25000"/>
                  </a:schemeClr>
                </a:solidFill>
              </a:defRPr>
            </a:lvl1pPr>
          </a:lstStyle>
          <a:p>
            <a:r>
              <a:rPr lang="en-US"/>
              <a:t>© 2023 FLLTutorials.com. Last Edit 5/29/2023</a:t>
            </a:r>
            <a:endParaRPr lang="en-US" dirty="0"/>
          </a:p>
        </p:txBody>
      </p:sp>
      <p:sp>
        <p:nvSpPr>
          <p:cNvPr id="7" name="Slide Number Placeholder 6"/>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125693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5559327" y="5956136"/>
            <a:ext cx="2133600" cy="365125"/>
          </a:xfrm>
          <a:prstGeom prst="rect">
            <a:avLst/>
          </a:prstGeom>
        </p:spPr>
        <p:txBody>
          <a:bodyPr/>
          <a:lstStyle/>
          <a:p>
            <a:fld id="{A7D7AE6F-DCA0-AC40-831A-FDE5CC57E53E}" type="datetime1">
              <a:rPr lang="en-US" smtClean="0"/>
              <a:t>5/29/23</a:t>
            </a:fld>
            <a:endParaRPr lang="en-US" dirty="0"/>
          </a:p>
        </p:txBody>
      </p:sp>
      <p:sp>
        <p:nvSpPr>
          <p:cNvPr id="6" name="Footer Placeholder 5"/>
          <p:cNvSpPr>
            <a:spLocks noGrp="1"/>
          </p:cNvSpPr>
          <p:nvPr>
            <p:ph type="ftr" sz="quarter" idx="11"/>
          </p:nvPr>
        </p:nvSpPr>
        <p:spPr>
          <a:xfrm>
            <a:off x="581192" y="5951810"/>
            <a:ext cx="4870585" cy="365125"/>
          </a:xfrm>
          <a:prstGeom prst="rect">
            <a:avLst/>
          </a:prstGeom>
        </p:spPr>
        <p:txBody>
          <a:bodyPr/>
          <a:lstStyle/>
          <a:p>
            <a:r>
              <a:rPr lang="en-US"/>
              <a:t>© 2023 FLLTutorials.com. Last Edit 5/29/2023</a:t>
            </a:r>
            <a:endParaRPr lang="en-US" dirty="0"/>
          </a:p>
        </p:txBody>
      </p:sp>
      <p:sp>
        <p:nvSpPr>
          <p:cNvPr id="7" name="Slide Number Placeholder 6"/>
          <p:cNvSpPr>
            <a:spLocks noGrp="1"/>
          </p:cNvSpPr>
          <p:nvPr>
            <p:ph type="sldNum" sz="quarter" idx="12"/>
          </p:nvPr>
        </p:nvSpPr>
        <p:spPr>
          <a:xfrm>
            <a:off x="7800476" y="5956136"/>
            <a:ext cx="770468" cy="365125"/>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56356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3" name="Footer Placeholder 4">
            <a:extLst>
              <a:ext uri="{FF2B5EF4-FFF2-40B4-BE49-F238E27FC236}">
                <a16:creationId xmlns:a16="http://schemas.microsoft.com/office/drawing/2014/main" id="{CAB9BFBD-8489-AA40-9E3F-B3F63A8BD518}"/>
              </a:ext>
            </a:extLst>
          </p:cNvPr>
          <p:cNvSpPr>
            <a:spLocks noGrp="1"/>
          </p:cNvSpPr>
          <p:nvPr>
            <p:ph type="ftr" sz="quarter" idx="3"/>
          </p:nvPr>
        </p:nvSpPr>
        <p:spPr>
          <a:xfrm>
            <a:off x="581192" y="6387916"/>
            <a:ext cx="4870585" cy="365125"/>
          </a:xfrm>
          <a:prstGeom prst="rect">
            <a:avLst/>
          </a:prstGeom>
        </p:spPr>
        <p:txBody>
          <a:bodyPr/>
          <a:lstStyle>
            <a:lvl1pPr>
              <a:defRPr>
                <a:solidFill>
                  <a:schemeClr val="accent1">
                    <a:lumMod val="75000"/>
                    <a:lumOff val="25000"/>
                  </a:schemeClr>
                </a:solidFill>
              </a:defRPr>
            </a:lvl1pPr>
          </a:lstStyle>
          <a:p>
            <a:r>
              <a:rPr lang="en-US"/>
              <a:t>© 2023 FLLTutorials.com. Last Edit 5/29/2023</a:t>
            </a:r>
            <a:endParaRPr lang="en-US" dirty="0"/>
          </a:p>
        </p:txBody>
      </p:sp>
      <p:sp>
        <p:nvSpPr>
          <p:cNvPr id="14" name="Slide Number Placeholder 5">
            <a:extLst>
              <a:ext uri="{FF2B5EF4-FFF2-40B4-BE49-F238E27FC236}">
                <a16:creationId xmlns:a16="http://schemas.microsoft.com/office/drawing/2014/main" id="{B04709EF-0344-434E-8D31-15D41ADEE43F}"/>
              </a:ext>
            </a:extLst>
          </p:cNvPr>
          <p:cNvSpPr>
            <a:spLocks noGrp="1"/>
          </p:cNvSpPr>
          <p:nvPr>
            <p:ph type="sldNum" sz="quarter" idx="4"/>
          </p:nvPr>
        </p:nvSpPr>
        <p:spPr>
          <a:xfrm>
            <a:off x="7800476" y="6392242"/>
            <a:ext cx="770468" cy="365125"/>
          </a:xfrm>
          <a:prstGeom prst="rect">
            <a:avLst/>
          </a:prstGeom>
        </p:spPr>
        <p:txBody>
          <a:bodyPr/>
          <a:lstStyle>
            <a:lvl1pPr>
              <a:defRPr>
                <a:solidFill>
                  <a:schemeClr val="accent1">
                    <a:lumMod val="75000"/>
                    <a:lumOff val="2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16506985"/>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flltutorials.com/en/Worksheets.html"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flltutorials.com/en/Worksheets.html"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flltutorials.com/" TargetMode="External"/><Relationship Id="rId2" Type="http://schemas.openxmlformats.org/officeDocument/2006/relationships/hyperlink" Target="http://www.ev3lessons.com/"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Developing a Mission Strategy</a:t>
            </a:r>
          </a:p>
        </p:txBody>
      </p:sp>
      <p:sp>
        <p:nvSpPr>
          <p:cNvPr id="3" name="Subtitle 2"/>
          <p:cNvSpPr>
            <a:spLocks noGrp="1"/>
          </p:cNvSpPr>
          <p:nvPr>
            <p:ph type="subTitle" idx="1"/>
          </p:nvPr>
        </p:nvSpPr>
        <p:spPr/>
        <p:txBody>
          <a:bodyPr/>
          <a:lstStyle/>
          <a:p>
            <a:r>
              <a:rPr lang="en-US" dirty="0"/>
              <a:t>Seshan Brothers</a:t>
            </a:r>
          </a:p>
        </p:txBody>
      </p:sp>
    </p:spTree>
    <p:extLst>
      <p:ext uri="{BB962C8B-B14F-4D97-AF65-F5344CB8AC3E}">
        <p14:creationId xmlns:p14="http://schemas.microsoft.com/office/powerpoint/2010/main" val="1056553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pPr lvl="1"/>
            <a:r>
              <a:rPr lang="en-US" dirty="0"/>
              <a:t>Learn how to come up with a strategy for the robot game</a:t>
            </a:r>
          </a:p>
        </p:txBody>
      </p:sp>
      <p:sp>
        <p:nvSpPr>
          <p:cNvPr id="4" name="Footer Placeholder 3"/>
          <p:cNvSpPr>
            <a:spLocks noGrp="1"/>
          </p:cNvSpPr>
          <p:nvPr>
            <p:ph type="ftr" sz="quarter" idx="11"/>
          </p:nvPr>
        </p:nvSpPr>
        <p:spPr/>
        <p:txBody>
          <a:bodyPr/>
          <a:lstStyle/>
          <a:p>
            <a:r>
              <a:rPr lang="en-US"/>
              <a:t>© 2023 FLLTutorials.com. Last Edit 5/29/2023</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1121203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1: Understand the Missions</a:t>
            </a:r>
          </a:p>
        </p:txBody>
      </p:sp>
      <p:sp>
        <p:nvSpPr>
          <p:cNvPr id="4" name="Footer Placeholder 3"/>
          <p:cNvSpPr>
            <a:spLocks noGrp="1"/>
          </p:cNvSpPr>
          <p:nvPr>
            <p:ph type="ftr" sz="quarter" idx="11"/>
          </p:nvPr>
        </p:nvSpPr>
        <p:spPr/>
        <p:txBody>
          <a:bodyPr/>
          <a:lstStyle/>
          <a:p>
            <a:r>
              <a:rPr lang="en-US"/>
              <a:t>© 2023 FLLTutorials.com. Last Edit 5/29/2023</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3</a:t>
            </a:fld>
            <a:endParaRPr lang="en-US" dirty="0"/>
          </a:p>
        </p:txBody>
      </p:sp>
      <p:sp>
        <p:nvSpPr>
          <p:cNvPr id="8" name="TextBox 7"/>
          <p:cNvSpPr txBox="1"/>
          <p:nvPr/>
        </p:nvSpPr>
        <p:spPr>
          <a:xfrm>
            <a:off x="372246" y="1674982"/>
            <a:ext cx="4554083" cy="3477875"/>
          </a:xfrm>
          <a:prstGeom prst="rect">
            <a:avLst/>
          </a:prstGeom>
          <a:noFill/>
        </p:spPr>
        <p:txBody>
          <a:bodyPr wrap="square" rtlCol="0">
            <a:spAutoFit/>
          </a:bodyPr>
          <a:lstStyle/>
          <a:p>
            <a:pPr marL="285750" indent="-285750">
              <a:buFont typeface="Arial" panose="020B0604020202020204" pitchFamily="34" charset="0"/>
              <a:buChar char="•"/>
            </a:pPr>
            <a:r>
              <a:rPr lang="en-US" dirty="0"/>
              <a:t>Rule #1 is to read the Challenge Guide thoroughly </a:t>
            </a:r>
            <a:r>
              <a:rPr lang="mr-IN" dirty="0"/>
              <a:t>–</a:t>
            </a:r>
            <a:r>
              <a:rPr lang="en-US" dirty="0"/>
              <a:t> everyone should do this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Rule #2 is to read the Challenge Updates during the season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1600" dirty="0"/>
              <a:t>Tip: Many teams like to take notes on each mission (the rules, the points, etc.) and place them next to the missions on the mat (You can get the tents pictured on: </a:t>
            </a:r>
            <a:r>
              <a:rPr lang="en-US" sz="1600" dirty="0">
                <a:hlinkClick r:id="rId2"/>
              </a:rPr>
              <a:t>https://flltutorials.com/en/Worksheets.html</a:t>
            </a:r>
            <a:r>
              <a:rPr lang="en-US" sz="1600" dirty="0"/>
              <a:t>. </a:t>
            </a:r>
            <a:r>
              <a:rPr lang="en-US" sz="1600" i="1" dirty="0"/>
              <a:t>They will be updated for the newest season in August 2023</a:t>
            </a:r>
          </a:p>
        </p:txBody>
      </p:sp>
      <p:pic>
        <p:nvPicPr>
          <p:cNvPr id="11" name="Picture 10" descr="A screenshot of a video game&#10;&#10;Description automatically generated with medium confidence">
            <a:extLst>
              <a:ext uri="{FF2B5EF4-FFF2-40B4-BE49-F238E27FC236}">
                <a16:creationId xmlns:a16="http://schemas.microsoft.com/office/drawing/2014/main" id="{2327BD35-425E-E887-CF6E-3E8DFF3D2160}"/>
              </a:ext>
            </a:extLst>
          </p:cNvPr>
          <p:cNvPicPr>
            <a:picLocks noChangeAspect="1"/>
          </p:cNvPicPr>
          <p:nvPr/>
        </p:nvPicPr>
        <p:blipFill rotWithShape="1">
          <a:blip r:embed="rId3"/>
          <a:srcRect b="77661"/>
          <a:stretch/>
        </p:blipFill>
        <p:spPr>
          <a:xfrm>
            <a:off x="5451777" y="1674982"/>
            <a:ext cx="2865939" cy="854563"/>
          </a:xfrm>
          <a:prstGeom prst="rect">
            <a:avLst/>
          </a:prstGeom>
        </p:spPr>
      </p:pic>
      <p:pic>
        <p:nvPicPr>
          <p:cNvPr id="13" name="Picture 12" descr="A picture containing text, indoor, bed&#10;&#10;Description automatically generated">
            <a:extLst>
              <a:ext uri="{FF2B5EF4-FFF2-40B4-BE49-F238E27FC236}">
                <a16:creationId xmlns:a16="http://schemas.microsoft.com/office/drawing/2014/main" id="{DDE6EE97-61D7-15D6-1050-F217FD7BA88B}"/>
              </a:ext>
            </a:extLst>
          </p:cNvPr>
          <p:cNvPicPr>
            <a:picLocks noChangeAspect="1"/>
          </p:cNvPicPr>
          <p:nvPr/>
        </p:nvPicPr>
        <p:blipFill>
          <a:blip r:embed="rId4"/>
          <a:stretch>
            <a:fillRect/>
          </a:stretch>
        </p:blipFill>
        <p:spPr>
          <a:xfrm>
            <a:off x="5451777" y="3611880"/>
            <a:ext cx="3052010" cy="2297006"/>
          </a:xfrm>
          <a:prstGeom prst="rect">
            <a:avLst/>
          </a:prstGeom>
        </p:spPr>
      </p:pic>
    </p:spTree>
    <p:extLst>
      <p:ext uri="{BB962C8B-B14F-4D97-AF65-F5344CB8AC3E}">
        <p14:creationId xmlns:p14="http://schemas.microsoft.com/office/powerpoint/2010/main" val="1444555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2: Plan Your Robot Game</a:t>
            </a:r>
          </a:p>
        </p:txBody>
      </p:sp>
      <p:sp>
        <p:nvSpPr>
          <p:cNvPr id="3" name="Content Placeholder 2"/>
          <p:cNvSpPr>
            <a:spLocks noGrp="1"/>
          </p:cNvSpPr>
          <p:nvPr>
            <p:ph idx="1"/>
          </p:nvPr>
        </p:nvSpPr>
        <p:spPr>
          <a:xfrm>
            <a:off x="241740" y="1845734"/>
            <a:ext cx="3992058" cy="4023360"/>
          </a:xfrm>
        </p:spPr>
        <p:txBody>
          <a:bodyPr>
            <a:normAutofit fontScale="47500" lnSpcReduction="20000"/>
          </a:bodyPr>
          <a:lstStyle/>
          <a:p>
            <a:r>
              <a:rPr lang="en-US" dirty="0"/>
              <a:t>Which missions are near Launch and could be done quickly?</a:t>
            </a:r>
          </a:p>
          <a:p>
            <a:r>
              <a:rPr lang="en-US" dirty="0"/>
              <a:t>Which missions might be grouped together because of their proximity?</a:t>
            </a:r>
          </a:p>
          <a:p>
            <a:r>
              <a:rPr lang="en-US" dirty="0"/>
              <a:t>Which missions might use the same attachment/tool to complete?</a:t>
            </a:r>
          </a:p>
          <a:p>
            <a:r>
              <a:rPr lang="en-US" dirty="0"/>
              <a:t>Are some missions harder than others?</a:t>
            </a:r>
          </a:p>
          <a:p>
            <a:r>
              <a:rPr lang="en-US" dirty="0"/>
              <a:t>Are some missions harder to get to?</a:t>
            </a:r>
          </a:p>
          <a:p>
            <a:r>
              <a:rPr lang="en-US" dirty="0"/>
              <a:t>What are the team’s goals for the year when it comes to the robot game?</a:t>
            </a:r>
          </a:p>
          <a:p>
            <a:r>
              <a:rPr lang="en-US" dirty="0"/>
              <a:t>How many points is the mission?</a:t>
            </a:r>
          </a:p>
        </p:txBody>
      </p:sp>
      <p:sp>
        <p:nvSpPr>
          <p:cNvPr id="4" name="Footer Placeholder 3"/>
          <p:cNvSpPr>
            <a:spLocks noGrp="1"/>
          </p:cNvSpPr>
          <p:nvPr>
            <p:ph type="ftr" sz="quarter" idx="11"/>
          </p:nvPr>
        </p:nvSpPr>
        <p:spPr/>
        <p:txBody>
          <a:bodyPr/>
          <a:lstStyle/>
          <a:p>
            <a:r>
              <a:rPr lang="en-US"/>
              <a:t>© 2023 FLLTutorials.com. Last Edit 5/29/2023</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4</a:t>
            </a:fld>
            <a:endParaRPr lang="en-US" dirty="0"/>
          </a:p>
        </p:txBody>
      </p:sp>
      <p:sp>
        <p:nvSpPr>
          <p:cNvPr id="9" name="TextBox 8"/>
          <p:cNvSpPr txBox="1"/>
          <p:nvPr/>
        </p:nvSpPr>
        <p:spPr>
          <a:xfrm>
            <a:off x="977987" y="5499762"/>
            <a:ext cx="7188025" cy="369332"/>
          </a:xfrm>
          <a:prstGeom prst="rect">
            <a:avLst/>
          </a:prstGeom>
          <a:noFill/>
        </p:spPr>
        <p:txBody>
          <a:bodyPr wrap="square" rtlCol="0">
            <a:spAutoFit/>
          </a:bodyPr>
          <a:lstStyle/>
          <a:p>
            <a:r>
              <a:rPr lang="en-US" i="1" dirty="0">
                <a:solidFill>
                  <a:srgbClr val="FF0000"/>
                </a:solidFill>
              </a:rPr>
              <a:t>Use the answers to the questions to determine which missions to do and when.</a:t>
            </a:r>
          </a:p>
        </p:txBody>
      </p:sp>
      <p:pic>
        <p:nvPicPr>
          <p:cNvPr id="8" name="Picture 7" descr="A picture containing drawing, graphics, child art, cartoon&#10;&#10;Description automatically generated">
            <a:extLst>
              <a:ext uri="{FF2B5EF4-FFF2-40B4-BE49-F238E27FC236}">
                <a16:creationId xmlns:a16="http://schemas.microsoft.com/office/drawing/2014/main" id="{50629500-5119-5EDF-538E-54F72D0964D4}"/>
              </a:ext>
            </a:extLst>
          </p:cNvPr>
          <p:cNvPicPr>
            <a:picLocks noChangeAspect="1"/>
          </p:cNvPicPr>
          <p:nvPr/>
        </p:nvPicPr>
        <p:blipFill>
          <a:blip r:embed="rId2"/>
          <a:stretch>
            <a:fillRect/>
          </a:stretch>
        </p:blipFill>
        <p:spPr>
          <a:xfrm>
            <a:off x="4233798" y="2247588"/>
            <a:ext cx="4389120" cy="2288857"/>
          </a:xfrm>
          <a:prstGeom prst="rect">
            <a:avLst/>
          </a:prstGeom>
        </p:spPr>
      </p:pic>
    </p:spTree>
    <p:extLst>
      <p:ext uri="{BB962C8B-B14F-4D97-AF65-F5344CB8AC3E}">
        <p14:creationId xmlns:p14="http://schemas.microsoft.com/office/powerpoint/2010/main" val="797795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lstStyle/>
          <a:p>
            <a:r>
              <a:rPr lang="en-US" dirty="0"/>
              <a:t>Step 2: Mission Planning Guide</a:t>
            </a:r>
          </a:p>
        </p:txBody>
      </p:sp>
      <p:sp>
        <p:nvSpPr>
          <p:cNvPr id="4" name="Footer Placeholder 3"/>
          <p:cNvSpPr>
            <a:spLocks noGrp="1"/>
          </p:cNvSpPr>
          <p:nvPr>
            <p:ph type="ftr" sz="quarter" idx="11"/>
          </p:nvPr>
        </p:nvSpPr>
        <p:spPr/>
        <p:txBody>
          <a:bodyPr/>
          <a:lstStyle/>
          <a:p>
            <a:r>
              <a:rPr lang="en-US"/>
              <a:t>© 2023 FLLTutorials.com. Last Edit 5/29/2023</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5</a:t>
            </a:fld>
            <a:endParaRPr lang="en-US" dirty="0"/>
          </a:p>
        </p:txBody>
      </p:sp>
      <p:sp>
        <p:nvSpPr>
          <p:cNvPr id="9" name="TextBox 8"/>
          <p:cNvSpPr txBox="1"/>
          <p:nvPr/>
        </p:nvSpPr>
        <p:spPr>
          <a:xfrm>
            <a:off x="383399" y="1621762"/>
            <a:ext cx="4326388" cy="1631216"/>
          </a:xfrm>
          <a:prstGeom prst="rect">
            <a:avLst/>
          </a:prstGeom>
          <a:noFill/>
        </p:spPr>
        <p:txBody>
          <a:bodyPr wrap="square" rtlCol="0">
            <a:spAutoFit/>
          </a:bodyPr>
          <a:lstStyle/>
          <a:p>
            <a:pPr marL="342900" indent="-342900">
              <a:buFont typeface="Arial" panose="020B0604020202020204" pitchFamily="34" charset="0"/>
              <a:buChar char="•"/>
            </a:pPr>
            <a:r>
              <a:rPr lang="en-US" sz="2000" dirty="0"/>
              <a:t>Create a worksheet with all the missions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Use it to evaluate all your options for a given year’s robot game</a:t>
            </a:r>
          </a:p>
        </p:txBody>
      </p:sp>
      <p:pic>
        <p:nvPicPr>
          <p:cNvPr id="3" name="Picture 2" descr="Table, timeline&#10;&#10;Description automatically generated">
            <a:extLst>
              <a:ext uri="{FF2B5EF4-FFF2-40B4-BE49-F238E27FC236}">
                <a16:creationId xmlns:a16="http://schemas.microsoft.com/office/drawing/2014/main" id="{9432AE1C-5E32-AF4E-AEA7-1CFD0B86EDFA}"/>
              </a:ext>
            </a:extLst>
          </p:cNvPr>
          <p:cNvPicPr>
            <a:picLocks noChangeAspect="1"/>
          </p:cNvPicPr>
          <p:nvPr/>
        </p:nvPicPr>
        <p:blipFill>
          <a:blip r:embed="rId3"/>
          <a:stretch>
            <a:fillRect/>
          </a:stretch>
        </p:blipFill>
        <p:spPr>
          <a:xfrm>
            <a:off x="5110620" y="1621762"/>
            <a:ext cx="3228939" cy="4191696"/>
          </a:xfrm>
          <a:prstGeom prst="rect">
            <a:avLst/>
          </a:prstGeom>
        </p:spPr>
      </p:pic>
      <p:sp>
        <p:nvSpPr>
          <p:cNvPr id="6" name="TextBox 5">
            <a:extLst>
              <a:ext uri="{FF2B5EF4-FFF2-40B4-BE49-F238E27FC236}">
                <a16:creationId xmlns:a16="http://schemas.microsoft.com/office/drawing/2014/main" id="{51FF6E43-7799-D27F-42F0-D2DDCCD1FA41}"/>
              </a:ext>
            </a:extLst>
          </p:cNvPr>
          <p:cNvSpPr txBox="1"/>
          <p:nvPr/>
        </p:nvSpPr>
        <p:spPr>
          <a:xfrm>
            <a:off x="383399" y="4049877"/>
            <a:ext cx="4108236" cy="1384995"/>
          </a:xfrm>
          <a:prstGeom prst="rect">
            <a:avLst/>
          </a:prstGeom>
          <a:noFill/>
        </p:spPr>
        <p:txBody>
          <a:bodyPr wrap="square" rtlCol="0">
            <a:spAutoFit/>
          </a:bodyPr>
          <a:lstStyle/>
          <a:p>
            <a:r>
              <a:rPr lang="en-US" sz="1400" i="1" dirty="0"/>
              <a:t>All worksheets mentioned in this document at available at </a:t>
            </a:r>
            <a:r>
              <a:rPr lang="en-US" sz="1400" dirty="0">
                <a:hlinkClick r:id="rId4"/>
              </a:rPr>
              <a:t>https://flltutorials.com/en/Worksheets.html</a:t>
            </a:r>
            <a:endParaRPr lang="en-US" sz="1400" dirty="0"/>
          </a:p>
          <a:p>
            <a:endParaRPr lang="en-US" sz="1400" i="1" dirty="0"/>
          </a:p>
          <a:p>
            <a:r>
              <a:rPr lang="en-US" sz="1400" i="1" dirty="0"/>
              <a:t>They will be updated for the newest season in August 2023</a:t>
            </a:r>
          </a:p>
          <a:p>
            <a:endParaRPr lang="en-US" sz="1400" dirty="0"/>
          </a:p>
        </p:txBody>
      </p:sp>
    </p:spTree>
    <p:extLst>
      <p:ext uri="{BB962C8B-B14F-4D97-AF65-F5344CB8AC3E}">
        <p14:creationId xmlns:p14="http://schemas.microsoft.com/office/powerpoint/2010/main" val="1056628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board&#10;&#10;Description automatically generated with low confidence">
            <a:extLst>
              <a:ext uri="{FF2B5EF4-FFF2-40B4-BE49-F238E27FC236}">
                <a16:creationId xmlns:a16="http://schemas.microsoft.com/office/drawing/2014/main" id="{C9C8B531-01AA-4FB4-2620-73C3FBCE92B8}"/>
              </a:ext>
            </a:extLst>
          </p:cNvPr>
          <p:cNvPicPr>
            <a:picLocks noChangeAspect="1"/>
          </p:cNvPicPr>
          <p:nvPr/>
        </p:nvPicPr>
        <p:blipFill>
          <a:blip r:embed="rId2"/>
          <a:stretch>
            <a:fillRect/>
          </a:stretch>
        </p:blipFill>
        <p:spPr>
          <a:xfrm>
            <a:off x="672766" y="2770383"/>
            <a:ext cx="7798466" cy="3606790"/>
          </a:xfrm>
          <a:prstGeom prst="rect">
            <a:avLst/>
          </a:prstGeom>
        </p:spPr>
      </p:pic>
      <p:sp>
        <p:nvSpPr>
          <p:cNvPr id="2" name="Title 1"/>
          <p:cNvSpPr>
            <a:spLocks noGrp="1"/>
          </p:cNvSpPr>
          <p:nvPr>
            <p:ph type="title"/>
          </p:nvPr>
        </p:nvSpPr>
        <p:spPr/>
        <p:txBody>
          <a:bodyPr/>
          <a:lstStyle/>
          <a:p>
            <a:r>
              <a:rPr lang="en-US" dirty="0"/>
              <a:t>Step 3: Team Robot Game Strategy</a:t>
            </a:r>
          </a:p>
        </p:txBody>
      </p:sp>
      <p:sp>
        <p:nvSpPr>
          <p:cNvPr id="3" name="Content Placeholder 2"/>
          <p:cNvSpPr>
            <a:spLocks noGrp="1"/>
          </p:cNvSpPr>
          <p:nvPr>
            <p:ph idx="1"/>
          </p:nvPr>
        </p:nvSpPr>
        <p:spPr>
          <a:xfrm>
            <a:off x="465424" y="1559574"/>
            <a:ext cx="8476376" cy="4023360"/>
          </a:xfrm>
        </p:spPr>
        <p:txBody>
          <a:bodyPr>
            <a:normAutofit/>
          </a:bodyPr>
          <a:lstStyle/>
          <a:p>
            <a:r>
              <a:rPr lang="en-US" sz="2000" dirty="0"/>
              <a:t>Plan out a path for each run/launch</a:t>
            </a:r>
          </a:p>
          <a:p>
            <a:r>
              <a:rPr lang="en-US" sz="2000" dirty="0"/>
              <a:t>We recommend that each team member comes up with a strategy and then the team listens to all the ideas and combines them.</a:t>
            </a:r>
          </a:p>
        </p:txBody>
      </p:sp>
      <p:sp>
        <p:nvSpPr>
          <p:cNvPr id="4" name="Footer Placeholder 3"/>
          <p:cNvSpPr>
            <a:spLocks noGrp="1"/>
          </p:cNvSpPr>
          <p:nvPr>
            <p:ph type="ftr" sz="quarter" idx="11"/>
          </p:nvPr>
        </p:nvSpPr>
        <p:spPr/>
        <p:txBody>
          <a:bodyPr/>
          <a:lstStyle/>
          <a:p>
            <a:r>
              <a:rPr lang="en-US"/>
              <a:t>© 2023 FLLTutorials.com. Last Edit 5/29/2023</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6</a:t>
            </a:fld>
            <a:endParaRPr lang="en-US" dirty="0"/>
          </a:p>
        </p:txBody>
      </p:sp>
      <p:cxnSp>
        <p:nvCxnSpPr>
          <p:cNvPr id="8" name="Straight Connector 7">
            <a:extLst>
              <a:ext uri="{FF2B5EF4-FFF2-40B4-BE49-F238E27FC236}">
                <a16:creationId xmlns:a16="http://schemas.microsoft.com/office/drawing/2014/main" id="{D95B5B25-658C-2B33-4725-6E3416340255}"/>
              </a:ext>
            </a:extLst>
          </p:cNvPr>
          <p:cNvCxnSpPr>
            <a:cxnSpLocks/>
          </p:cNvCxnSpPr>
          <p:nvPr/>
        </p:nvCxnSpPr>
        <p:spPr>
          <a:xfrm flipH="1">
            <a:off x="6283010" y="3885329"/>
            <a:ext cx="503883" cy="88551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0F50404-84B1-469F-6D20-A6DAD8DD2B7E}"/>
              </a:ext>
            </a:extLst>
          </p:cNvPr>
          <p:cNvCxnSpPr>
            <a:cxnSpLocks/>
          </p:cNvCxnSpPr>
          <p:nvPr/>
        </p:nvCxnSpPr>
        <p:spPr>
          <a:xfrm>
            <a:off x="6283010" y="4770844"/>
            <a:ext cx="735850" cy="42168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3583D9E-51D0-D63C-E22A-D480EB453EEE}"/>
              </a:ext>
            </a:extLst>
          </p:cNvPr>
          <p:cNvCxnSpPr>
            <a:cxnSpLocks/>
          </p:cNvCxnSpPr>
          <p:nvPr/>
        </p:nvCxnSpPr>
        <p:spPr>
          <a:xfrm>
            <a:off x="4142145" y="5598043"/>
            <a:ext cx="2384358" cy="917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EEC454-52D3-E8F3-24B6-2CD473801649}"/>
              </a:ext>
            </a:extLst>
          </p:cNvPr>
          <p:cNvCxnSpPr>
            <a:cxnSpLocks/>
          </p:cNvCxnSpPr>
          <p:nvPr/>
        </p:nvCxnSpPr>
        <p:spPr>
          <a:xfrm flipV="1">
            <a:off x="2534740" y="3738299"/>
            <a:ext cx="0" cy="1705457"/>
          </a:xfrm>
          <a:prstGeom prst="line">
            <a:avLst/>
          </a:prstGeom>
          <a:ln w="762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35E8A5C-0098-C647-4708-2C8A6777C586}"/>
              </a:ext>
            </a:extLst>
          </p:cNvPr>
          <p:cNvCxnSpPr>
            <a:cxnSpLocks/>
          </p:cNvCxnSpPr>
          <p:nvPr/>
        </p:nvCxnSpPr>
        <p:spPr>
          <a:xfrm flipH="1">
            <a:off x="2597871" y="3451367"/>
            <a:ext cx="1503560" cy="286932"/>
          </a:xfrm>
          <a:prstGeom prst="line">
            <a:avLst/>
          </a:prstGeom>
          <a:ln w="762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08A1F568-A8BF-5340-5ABA-2BD4F0984E77}"/>
              </a:ext>
            </a:extLst>
          </p:cNvPr>
          <p:cNvSpPr/>
          <p:nvPr/>
        </p:nvSpPr>
        <p:spPr>
          <a:xfrm>
            <a:off x="2115350" y="5014394"/>
            <a:ext cx="356260" cy="3562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8" name="Oval 17">
            <a:extLst>
              <a:ext uri="{FF2B5EF4-FFF2-40B4-BE49-F238E27FC236}">
                <a16:creationId xmlns:a16="http://schemas.microsoft.com/office/drawing/2014/main" id="{B5511F88-21DA-CE57-48B6-CB1496427C0C}"/>
              </a:ext>
            </a:extLst>
          </p:cNvPr>
          <p:cNvSpPr/>
          <p:nvPr/>
        </p:nvSpPr>
        <p:spPr>
          <a:xfrm>
            <a:off x="6104880" y="5204339"/>
            <a:ext cx="356260" cy="3562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9" name="Oval 18">
            <a:extLst>
              <a:ext uri="{FF2B5EF4-FFF2-40B4-BE49-F238E27FC236}">
                <a16:creationId xmlns:a16="http://schemas.microsoft.com/office/drawing/2014/main" id="{07A954CB-85CE-A02D-9CD5-E0E63554635F}"/>
              </a:ext>
            </a:extLst>
          </p:cNvPr>
          <p:cNvSpPr/>
          <p:nvPr/>
        </p:nvSpPr>
        <p:spPr>
          <a:xfrm>
            <a:off x="6665917" y="4597543"/>
            <a:ext cx="356260" cy="3562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cxnSp>
        <p:nvCxnSpPr>
          <p:cNvPr id="22" name="Straight Connector 21">
            <a:extLst>
              <a:ext uri="{FF2B5EF4-FFF2-40B4-BE49-F238E27FC236}">
                <a16:creationId xmlns:a16="http://schemas.microsoft.com/office/drawing/2014/main" id="{D12B2E2C-75DA-9975-05AB-93BFAD880B9B}"/>
              </a:ext>
            </a:extLst>
          </p:cNvPr>
          <p:cNvCxnSpPr>
            <a:cxnSpLocks/>
          </p:cNvCxnSpPr>
          <p:nvPr/>
        </p:nvCxnSpPr>
        <p:spPr>
          <a:xfrm>
            <a:off x="4142145" y="3460705"/>
            <a:ext cx="722362" cy="1113073"/>
          </a:xfrm>
          <a:prstGeom prst="line">
            <a:avLst/>
          </a:prstGeom>
          <a:ln w="762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F15E5C3-756E-9F70-B1F5-04A607C8E1CD}"/>
              </a:ext>
            </a:extLst>
          </p:cNvPr>
          <p:cNvCxnSpPr>
            <a:cxnSpLocks/>
          </p:cNvCxnSpPr>
          <p:nvPr/>
        </p:nvCxnSpPr>
        <p:spPr>
          <a:xfrm>
            <a:off x="3688889" y="4770844"/>
            <a:ext cx="453256" cy="82283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C688416-F4D6-7679-26FA-373661AF5166}"/>
              </a:ext>
            </a:extLst>
          </p:cNvPr>
          <p:cNvCxnSpPr>
            <a:cxnSpLocks/>
          </p:cNvCxnSpPr>
          <p:nvPr/>
        </p:nvCxnSpPr>
        <p:spPr>
          <a:xfrm>
            <a:off x="4864507" y="4597543"/>
            <a:ext cx="2115252" cy="700883"/>
          </a:xfrm>
          <a:prstGeom prst="line">
            <a:avLst/>
          </a:prstGeom>
          <a:ln w="762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C1FC83B-C414-D627-32FE-6635335A904B}"/>
              </a:ext>
            </a:extLst>
          </p:cNvPr>
          <p:cNvCxnSpPr>
            <a:cxnSpLocks/>
          </p:cNvCxnSpPr>
          <p:nvPr/>
        </p:nvCxnSpPr>
        <p:spPr>
          <a:xfrm flipH="1" flipV="1">
            <a:off x="5758472" y="3544969"/>
            <a:ext cx="1028421" cy="316077"/>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4067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4: Building &amp; Programming</a:t>
            </a:r>
          </a:p>
        </p:txBody>
      </p:sp>
      <p:sp>
        <p:nvSpPr>
          <p:cNvPr id="4" name="Footer Placeholder 3"/>
          <p:cNvSpPr>
            <a:spLocks noGrp="1"/>
          </p:cNvSpPr>
          <p:nvPr>
            <p:ph type="ftr" sz="quarter" idx="11"/>
          </p:nvPr>
        </p:nvSpPr>
        <p:spPr/>
        <p:txBody>
          <a:bodyPr/>
          <a:lstStyle/>
          <a:p>
            <a:r>
              <a:rPr lang="en-US"/>
              <a:t>© 2023 FLLTutorials.com. Last Edit 5/29/2023</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7</a:t>
            </a:fld>
            <a:endParaRPr lang="en-US" dirty="0"/>
          </a:p>
        </p:txBody>
      </p:sp>
      <p:sp>
        <p:nvSpPr>
          <p:cNvPr id="8" name="TextBox 7"/>
          <p:cNvSpPr txBox="1"/>
          <p:nvPr/>
        </p:nvSpPr>
        <p:spPr>
          <a:xfrm>
            <a:off x="395416" y="1614832"/>
            <a:ext cx="3904735" cy="923330"/>
          </a:xfrm>
          <a:prstGeom prst="rect">
            <a:avLst/>
          </a:prstGeom>
          <a:noFill/>
        </p:spPr>
        <p:txBody>
          <a:bodyPr wrap="square" rtlCol="0">
            <a:spAutoFit/>
          </a:bodyPr>
          <a:lstStyle/>
          <a:p>
            <a:pPr marL="285750" indent="-285750">
              <a:buFont typeface="Arial" panose="020B0604020202020204" pitchFamily="34" charset="0"/>
              <a:buChar char="•"/>
            </a:pPr>
            <a:r>
              <a:rPr lang="en-US" dirty="0"/>
              <a:t>Once you have a strategy, start to build your robot and write Pseudocode for each run/launch</a:t>
            </a:r>
          </a:p>
        </p:txBody>
      </p:sp>
      <p:pic>
        <p:nvPicPr>
          <p:cNvPr id="6" name="Picture 5" descr="Table&#10;&#10;Description automatically generated">
            <a:extLst>
              <a:ext uri="{FF2B5EF4-FFF2-40B4-BE49-F238E27FC236}">
                <a16:creationId xmlns:a16="http://schemas.microsoft.com/office/drawing/2014/main" id="{550CEF92-A92C-EE47-F161-060138AA054F}"/>
              </a:ext>
            </a:extLst>
          </p:cNvPr>
          <p:cNvPicPr>
            <a:picLocks noChangeAspect="1"/>
          </p:cNvPicPr>
          <p:nvPr/>
        </p:nvPicPr>
        <p:blipFill>
          <a:blip r:embed="rId2"/>
          <a:stretch>
            <a:fillRect/>
          </a:stretch>
        </p:blipFill>
        <p:spPr>
          <a:xfrm>
            <a:off x="4971858" y="1497827"/>
            <a:ext cx="3599086" cy="4672208"/>
          </a:xfrm>
          <a:prstGeom prst="rect">
            <a:avLst/>
          </a:prstGeom>
        </p:spPr>
      </p:pic>
    </p:spTree>
    <p:extLst>
      <p:ext uri="{BB962C8B-B14F-4D97-AF65-F5344CB8AC3E}">
        <p14:creationId xmlns:p14="http://schemas.microsoft.com/office/powerpoint/2010/main" val="1463348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Thoughts</a:t>
            </a:r>
          </a:p>
        </p:txBody>
      </p:sp>
      <p:sp>
        <p:nvSpPr>
          <p:cNvPr id="3" name="Content Placeholder 2"/>
          <p:cNvSpPr>
            <a:spLocks noGrp="1"/>
          </p:cNvSpPr>
          <p:nvPr>
            <p:ph idx="1"/>
          </p:nvPr>
        </p:nvSpPr>
        <p:spPr/>
        <p:txBody>
          <a:bodyPr>
            <a:normAutofit fontScale="62500" lnSpcReduction="20000"/>
          </a:bodyPr>
          <a:lstStyle/>
          <a:p>
            <a:r>
              <a:rPr lang="en-US" dirty="0"/>
              <a:t>Remember that a robot game strategy may change over time </a:t>
            </a:r>
          </a:p>
          <a:p>
            <a:pPr lvl="1"/>
            <a:r>
              <a:rPr lang="en-US" dirty="0"/>
              <a:t>You might get a new idea or find a way to combine missions</a:t>
            </a:r>
          </a:p>
          <a:p>
            <a:pPr lvl="1"/>
            <a:r>
              <a:rPr lang="en-US" dirty="0"/>
              <a:t>You might build a different attachment</a:t>
            </a:r>
          </a:p>
          <a:p>
            <a:r>
              <a:rPr lang="en-US" dirty="0"/>
              <a:t>As a rookie team, complete missions closer to Launch first</a:t>
            </a:r>
          </a:p>
          <a:p>
            <a:pPr lvl="1"/>
            <a:r>
              <a:rPr lang="en-US" dirty="0"/>
              <a:t>Usually, they are easier to get to and easier to activate</a:t>
            </a:r>
          </a:p>
          <a:p>
            <a:pPr lvl="1"/>
            <a:r>
              <a:rPr lang="en-US" dirty="0"/>
              <a:t>When you finish those and can do them reliably, start to add more missions</a:t>
            </a:r>
          </a:p>
          <a:p>
            <a:r>
              <a:rPr lang="en-US" dirty="0"/>
              <a:t>You don’t need to do </a:t>
            </a:r>
            <a:r>
              <a:rPr lang="en-US" i="1" dirty="0">
                <a:solidFill>
                  <a:srgbClr val="FF0000"/>
                </a:solidFill>
              </a:rPr>
              <a:t>all </a:t>
            </a:r>
            <a:r>
              <a:rPr lang="en-US" dirty="0"/>
              <a:t>the missions to “win”.  </a:t>
            </a:r>
          </a:p>
          <a:p>
            <a:pPr lvl="1"/>
            <a:r>
              <a:rPr lang="en-US" dirty="0"/>
              <a:t>Doing the missions you can well can often yield better results than completing all the mission unreliably.</a:t>
            </a:r>
          </a:p>
          <a:p>
            <a:pPr lvl="1"/>
            <a:r>
              <a:rPr lang="en-US" dirty="0"/>
              <a:t>Example: We have won the robot performance award and Champion’s without completing all the missions</a:t>
            </a:r>
          </a:p>
          <a:p>
            <a:endParaRPr lang="en-US" dirty="0"/>
          </a:p>
        </p:txBody>
      </p:sp>
      <p:sp>
        <p:nvSpPr>
          <p:cNvPr id="4" name="Footer Placeholder 3"/>
          <p:cNvSpPr>
            <a:spLocks noGrp="1"/>
          </p:cNvSpPr>
          <p:nvPr>
            <p:ph type="ftr" sz="quarter" idx="11"/>
          </p:nvPr>
        </p:nvSpPr>
        <p:spPr/>
        <p:txBody>
          <a:bodyPr/>
          <a:lstStyle/>
          <a:p>
            <a:r>
              <a:rPr lang="en-US"/>
              <a:t>© 2023 FLLTutorials.com. Last Edit 5/29/2023</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8</a:t>
            </a:fld>
            <a:endParaRPr lang="en-US" dirty="0"/>
          </a:p>
        </p:txBody>
      </p:sp>
    </p:spTree>
    <p:extLst>
      <p:ext uri="{BB962C8B-B14F-4D97-AF65-F5344CB8AC3E}">
        <p14:creationId xmlns:p14="http://schemas.microsoft.com/office/powerpoint/2010/main" val="953490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Credits</a:t>
            </a:r>
          </a:p>
        </p:txBody>
      </p:sp>
      <p:sp>
        <p:nvSpPr>
          <p:cNvPr id="3" name="Content Placeholder 2"/>
          <p:cNvSpPr>
            <a:spLocks noGrp="1"/>
          </p:cNvSpPr>
          <p:nvPr>
            <p:ph idx="1"/>
          </p:nvPr>
        </p:nvSpPr>
        <p:spPr/>
        <p:txBody>
          <a:bodyPr/>
          <a:lstStyle/>
          <a:p>
            <a:r>
              <a:rPr lang="en-US" sz="2800" dirty="0"/>
              <a:t>This lesson was written by Sanjay and Arvind Seshan</a:t>
            </a:r>
          </a:p>
          <a:p>
            <a:r>
              <a:rPr lang="en-US" sz="2800" dirty="0"/>
              <a:t>More lessons available at </a:t>
            </a:r>
            <a:r>
              <a:rPr lang="en-US" sz="2800" dirty="0">
                <a:hlinkClick r:id="rId2"/>
              </a:rPr>
              <a:t>www.ev3lessons.com</a:t>
            </a:r>
            <a:r>
              <a:rPr lang="en-US" sz="2800" dirty="0"/>
              <a:t> and </a:t>
            </a:r>
            <a:r>
              <a:rPr lang="en-US" sz="2800" dirty="0">
                <a:hlinkClick r:id="rId3"/>
              </a:rPr>
              <a:t>www.flltutorials.com</a:t>
            </a:r>
            <a:endParaRPr lang="en-US" sz="2800" dirty="0"/>
          </a:p>
          <a:p>
            <a:endParaRPr lang="en-US" dirty="0"/>
          </a:p>
          <a:p>
            <a:endParaRPr lang="en-US" dirty="0"/>
          </a:p>
        </p:txBody>
      </p:sp>
      <p:sp>
        <p:nvSpPr>
          <p:cNvPr id="4" name="Footer Placeholder 3"/>
          <p:cNvSpPr>
            <a:spLocks noGrp="1"/>
          </p:cNvSpPr>
          <p:nvPr>
            <p:ph type="ftr" sz="quarter" idx="11"/>
          </p:nvPr>
        </p:nvSpPr>
        <p:spPr/>
        <p:txBody>
          <a:bodyPr/>
          <a:lstStyle/>
          <a:p>
            <a:r>
              <a:rPr lang="en-US"/>
              <a:t>© 2023 FLLTutorials.com. Last Edit 5/29/2023</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9</a:t>
            </a:fld>
            <a:endParaRPr lang="en-US" dirty="0"/>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9379" t="11606" r="9183" b="11463"/>
          <a:stretch/>
        </p:blipFill>
        <p:spPr>
          <a:xfrm>
            <a:off x="847627" y="3458311"/>
            <a:ext cx="7451126" cy="1804086"/>
          </a:xfrm>
          <a:prstGeom prst="rect">
            <a:avLst/>
          </a:prstGeom>
        </p:spPr>
      </p:pic>
    </p:spTree>
    <p:extLst>
      <p:ext uri="{BB962C8B-B14F-4D97-AF65-F5344CB8AC3E}">
        <p14:creationId xmlns:p14="http://schemas.microsoft.com/office/powerpoint/2010/main" val="478902130"/>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EngineeringJournal" id="{97721FB4-21DC-6D4C-AC10-5E4545120761}" vid="{EB585347-F0B4-B74F-BF80-5185492EFC1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FLLTutorialsTemplate</Template>
  <TotalTime>219</TotalTime>
  <Words>555</Words>
  <Application>Microsoft Macintosh PowerPoint</Application>
  <PresentationFormat>On-screen Show (4:3)</PresentationFormat>
  <Paragraphs>65</Paragraphs>
  <Slides>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Gill Sans MT</vt:lpstr>
      <vt:lpstr>Wingdings 2</vt:lpstr>
      <vt:lpstr>Dividend</vt:lpstr>
      <vt:lpstr>Developing a Mission Strategy</vt:lpstr>
      <vt:lpstr>Objectives</vt:lpstr>
      <vt:lpstr>Step 1: Understand the Missions</vt:lpstr>
      <vt:lpstr>Step 2: Plan Your Robot Game</vt:lpstr>
      <vt:lpstr>Step 2: Mission Planning Guide</vt:lpstr>
      <vt:lpstr>Step 3: Team Robot Game Strategy</vt:lpstr>
      <vt:lpstr>Step 4: Building &amp; Programming</vt:lpstr>
      <vt:lpstr>Some Thoughts</vt:lpstr>
      <vt:lpstr>Credits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Sanjay Seshan</dc:creator>
  <cp:lastModifiedBy>Srinivasan Seshan</cp:lastModifiedBy>
  <cp:revision>40</cp:revision>
  <cp:lastPrinted>2017-08-26T18:12:44Z</cp:lastPrinted>
  <dcterms:created xsi:type="dcterms:W3CDTF">2017-08-13T17:46:18Z</dcterms:created>
  <dcterms:modified xsi:type="dcterms:W3CDTF">2023-05-29T19:59:44Z</dcterms:modified>
</cp:coreProperties>
</file>