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290" r:id="rId9"/>
    <p:sldId id="301" r:id="rId10"/>
    <p:sldId id="305" r:id="rId11"/>
    <p:sldId id="302" r:id="rId12"/>
    <p:sldId id="304" r:id="rId13"/>
    <p:sldId id="30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718" autoAdjust="0"/>
  </p:normalViewPr>
  <p:slideViewPr>
    <p:cSldViewPr snapToGrid="0" snapToObjects="1">
      <p:cViewPr varScale="1">
        <p:scale>
          <a:sx n="112" d="100"/>
          <a:sy n="112" d="100"/>
        </p:scale>
        <p:origin x="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EB93-ECA3-E54C-B8DA-045DFD48825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8785-C601-8948-AF28-21119F29DA5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5253-051F-874B-B633-4B373193068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8B33-53E4-4149-9766-6C375AEF016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7E30-1EFF-2143-9581-496D5A70594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41E8-D2F0-A248-AA11-D2927CC799A3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DC43-91B5-104A-8A86-D9732CA9A77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5637-5703-EF4E-AE72-99A2DBC5B6BD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17A5-3EB3-5E48-994B-482E76C138AA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EE4F-DD96-584F-8DDB-3668BA43EE77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7149-FF57-DD46-B8A8-85B58B174D55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FDAD-45FE-1642-A8BA-7FF6445A432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E7C3-8A18-BC4F-9BD3-95047A8899C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1408-4BBE-0644-B167-0AA04085493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E364-9737-724B-8560-75ACAFDD298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ABDD-B99B-854B-AEA7-A24E00D5D85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D30E-75A8-C345-898C-D19E39C300A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A731-6906-E947-90FE-6801A8D55B2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743F-2DB2-D541-BB3A-FF65A2B9562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DA1D-F7C0-AA4C-A8F7-9EDB969AFE2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69B7-9CBD-5B4E-8DC4-F1329487EF15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67FB-4D6E-DD4E-9647-8E2D343342FD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8FC8-33AA-9B45-AFC7-2D7A56E6B837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FB31-F4D4-5F46-BA85-B775A0D75FA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E88F-1D64-5749-9619-5230118A0CD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D4D3-DB63-AF47-8069-C62D9C81591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7D64-199E-D241-BE42-77F971A126C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3435-9D89-D840-8044-BF94B3C3D56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767-395D-D041-A32A-8A9BBAAD375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6E65-A7F8-3F44-9398-A00A824457ED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FB64-1666-AA4F-A1FA-DE874A69037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7E15-E170-1A4D-8B5C-C6DFBB19EC46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01A5-C831-914B-AE31-5C6CA79B0200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E6CE-08ED-0745-8797-8D0FADC4C6EF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ED91-F677-6549-AC8B-4C7F8EB2EE13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BAF-D377-BB45-9736-758F4C0A610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E08-FD35-004E-BAEF-95898253DDB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6F18-D444-0742-AA1D-27B1A64A24D0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4BF-46D8-4348-8078-A45DE5D90D7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E069-1EC3-6A46-9667-F832969C447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8" y="151142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A64E-DA24-E44D-8E4A-498BABB8917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E585-84BC-1840-9ED4-F739107E1CB6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D468-7263-9F45-A432-65A83CB7294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CFC4-DC50-7B43-A337-40A9CE7045F7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BF1-C5F1-294B-86B7-888CCC16DDBF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5530-A01C-7F41-851E-E4C25E384094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081-E509-4642-B280-631AFCB63472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B15F-323B-954B-9DDD-DD0E0C53568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8C7-B502-4D4B-9387-9D564D3B42E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9005-428C-D94C-9D7C-94C15106983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3657-2D1C-3244-AB3C-3279A920904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A555-6ECD-584D-A5B1-4C4F3292039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17C-9CD1-0743-BBBD-A2471F850F8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EEED-6299-644C-8757-B68D302A064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3360-131C-B64E-94C0-EC37F58191F8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21DB-DF0D-F748-84B0-7E2C9AB091A5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A7AA-A6D5-D54C-A0BA-A51A977772FB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E9B-D082-1E4D-A251-3D0DABD450FA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71F2-AC9A-1448-ACDF-C0EE7051F43C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8EDF-0561-8344-82AD-ED4BF7F5F317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27CD-F90E-314C-9710-3E0F86480C2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3CE0-EA3B-7D4E-BC09-B20D1005117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7990-CBB3-C84A-AD16-1275BB047F0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2548B5-AB89-8241-A6BE-00850A481A0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8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5B9DF0-0D0F-3846-A69D-7AC59BBBF3E2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0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0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DF67-F336-0D43-8DF2-6D12F4225D10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56EE8BB-F2A3-9A4C-8E75-C5148D980C3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FAFB698-E3B3-FD4D-839D-5C26D33771B4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9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1B27628-37F9-844E-BBC2-099B3127D2E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58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4004C21-8E95-1C4E-B29D-84EEC8059A25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138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7BE853-17B6-B548-8518-87CB4D50976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044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028BEF8-EAEC-2D4F-B559-C532A9476BB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30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4104DB2-5DD3-1549-955B-0A20176EE5A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52EC79-D990-674E-995E-C7899CC1088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2B7B-714A-1C48-A9C0-52365FF0030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4BE-8FB0-8647-8C0F-F1E9BBCA31C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A564F7-E6E8-2341-8E14-4311143F9E9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2B7A518-0293-3544-8121-E419A7D92D2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F68F-3BAF-9042-BB0E-29F547F119B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EF6E637-70FA-3341-B0F2-FB45BCBE423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45D2BF9-1293-A54E-B18D-28328C3413E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C715-1366-4E42-8CDF-EA13027DBF76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C2D15C-A3B4-7F49-AD13-22BF753D92C1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tif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7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Gyro sensor positioning </a:t>
            </a:r>
            <a:br>
              <a:rPr lang="en-US" dirty="0"/>
            </a:br>
            <a:r>
              <a:rPr lang="en-US" dirty="0"/>
              <a:t>FOR THE EV3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Seshan brothers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Gyros should your robot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068" cy="4373563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Depends on how many different axis you want to measure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For example, if you were making a joystick, you might need two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Note: We conducted a test to see if adding two gyro sensors will allow you to cancel out drift.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Our tests show that two sensors may allow you to average your error, but do not cancel/reduce the drift.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To learn about </a:t>
            </a:r>
            <a:r>
              <a:rPr lang="en-US" dirty="0">
                <a:solidFill>
                  <a:srgbClr val="FF0000"/>
                </a:solidFill>
              </a:rPr>
              <a:t>drift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lag</a:t>
            </a:r>
            <a:r>
              <a:rPr lang="en-US" dirty="0"/>
              <a:t>, see our Gyro programming lessons on 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516" y="1752600"/>
            <a:ext cx="3386158" cy="28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GYRO SENSOR PLACEMENT For MEASURING 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87824"/>
            <a:ext cx="4783135" cy="2529467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The gyro sensor can be placed any where on the robot.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However, the “correct” position depends on what you are building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you are using the gyro to measure turns, some positions just will not work.  (Refer to images on this page)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58" y="4380797"/>
            <a:ext cx="4230772" cy="1933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1879600"/>
            <a:ext cx="3111910" cy="1466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4944312"/>
            <a:ext cx="2148797" cy="1506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3625468"/>
            <a:ext cx="3143866" cy="11836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5359" y="4254803"/>
            <a:ext cx="4534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159" y="2087238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9573" y="5064874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8059" y="3801792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0548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Installations of the gyro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3429000" cy="260283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In this robot, the Gyro Sensor is prominently visible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symbol on the sensor is parallel to the 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100" y="1459999"/>
            <a:ext cx="4389865" cy="4973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58" y="4852219"/>
            <a:ext cx="3199065" cy="14617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198" y="4572001"/>
            <a:ext cx="1725561" cy="18618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8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Installations of the gyro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73500" cy="437356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In this robot, the Gyro Sensor is barely visible and under the brick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symbol on the gyro is still parallel to the 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Tip: Place the sensor where you have space on the robot (somewhere hidden away is fine as you do not really need access to it once you connect it).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6" y="1509264"/>
            <a:ext cx="3473201" cy="3342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936" y="4852219"/>
            <a:ext cx="3199065" cy="14617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74841" y="4748573"/>
            <a:ext cx="1725561" cy="18618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 POSITION For a balancing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0"/>
            <a:ext cx="4102100" cy="437356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The gyro needs to be placed based on what you are trying to do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For a balancing robot (such as Gyro Boy) you need to have to gyro facing the sky or the 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gyro sensor in this model is hidden between the two motors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200" y="1436827"/>
            <a:ext cx="2408989" cy="2759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9688" y="4760252"/>
            <a:ext cx="2162800" cy="157554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925975" y="5088113"/>
            <a:ext cx="490611" cy="80676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239000" y="2755900"/>
            <a:ext cx="709863" cy="16222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6373313" y="3086100"/>
            <a:ext cx="484687" cy="1292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016" y="4981442"/>
            <a:ext cx="2148797" cy="15061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14486" y="4932843"/>
            <a:ext cx="1456716" cy="1502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 POSITION For a TILTING ROBOT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4926"/>
            <a:ext cx="3902889" cy="312559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For a game like Etch-a-Sketch, where you tilt the entire robot to erase the screen, you need the gyro to be sideways (see image)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gyro in this robot does not measure turns. It measures if you flipped the robot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625" y="4239315"/>
            <a:ext cx="3324250" cy="2208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625" y="1503638"/>
            <a:ext cx="3324250" cy="2646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78" y="4875066"/>
            <a:ext cx="3143866" cy="11836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70911" y="4592662"/>
            <a:ext cx="1456716" cy="1502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More lessons at </a:t>
            </a:r>
            <a:r>
              <a:rPr lang="en-US" dirty="0">
                <a:hlinkClick r:id="rId3"/>
              </a:rPr>
              <a:t>www.ev3lessons.com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www.flltutorials.com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466</Words>
  <Application>Microsoft Macintosh PowerPoint</Application>
  <PresentationFormat>On-screen Show (4:3)</PresentationFormat>
  <Paragraphs>44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Gyro sensor positioning  FOR THE EV3</vt:lpstr>
      <vt:lpstr>How Many Gyros should your robot have?</vt:lpstr>
      <vt:lpstr>GYRO SENSOR PLACEMENT For MEASURING TURNS</vt:lpstr>
      <vt:lpstr>Sample Installations of the gyro</vt:lpstr>
      <vt:lpstr>Sample Installations of the gyro</vt:lpstr>
      <vt:lpstr>GYRO POSITION For a balancing robot</vt:lpstr>
      <vt:lpstr>GYRO POSITION For a TILTING ROBOT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110</cp:revision>
  <cp:lastPrinted>2016-08-04T16:20:00Z</cp:lastPrinted>
  <dcterms:created xsi:type="dcterms:W3CDTF">2014-10-28T21:59:38Z</dcterms:created>
  <dcterms:modified xsi:type="dcterms:W3CDTF">2023-05-29T15:22:19Z</dcterms:modified>
</cp:coreProperties>
</file>