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10"/>
  </p:notesMasterIdLst>
  <p:sldIdLst>
    <p:sldId id="268" r:id="rId2"/>
    <p:sldId id="269" r:id="rId3"/>
    <p:sldId id="257" r:id="rId4"/>
    <p:sldId id="264" r:id="rId5"/>
    <p:sldId id="265" r:id="rId6"/>
    <p:sldId id="267" r:id="rId7"/>
    <p:sldId id="266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F39"/>
    <a:srgbClr val="652C90"/>
    <a:srgbClr val="034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47"/>
    <p:restoredTop sz="94648"/>
  </p:normalViewPr>
  <p:slideViewPr>
    <p:cSldViewPr snapToGrid="0" snapToObjects="1">
      <p:cViewPr varScale="1">
        <p:scale>
          <a:sx n="80" d="100"/>
          <a:sy n="80" d="100"/>
        </p:scale>
        <p:origin x="208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980B-A051-5042-A199-B77431CF73D3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EE19-6760-F547-8467-920A152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3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81D892-C1C9-1944-989A-4FF5B8848240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3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2DB9F56-73BE-1243-BFBD-894F31D6BA5B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4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9FC0792-83DF-D24E-904B-48F95E446C99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5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4BAA1F-31CA-D649-9D43-CCE02FFA7DB8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9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05E696-5D29-4D74-8A7E-0B8F360988C0}"/>
              </a:ext>
            </a:extLst>
          </p:cNvPr>
          <p:cNvSpPr/>
          <p:nvPr userDrawn="1"/>
        </p:nvSpPr>
        <p:spPr>
          <a:xfrm>
            <a:off x="2381" y="6270965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606A064E-0428-FA46-9186-B9272ADFC31C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0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32E8C98-3F6A-444B-8B61-084B60DF57EC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1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008B6BE-7E4F-F84C-8026-FD788FFE52EE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3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E7E71AB-C6C6-FB47-A522-0DA524235CD3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F1E850-89DE-4848-88C5-0957AC759863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7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B066C53-B3E8-D442-BE92-319AF2EBB27D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2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4FEB73E-F68D-804D-BD26-D4C710C945B4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2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Sharing Your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Team 3659 </a:t>
            </a:r>
            <a:r>
              <a:rPr lang="en-US" sz="2400" dirty="0" err="1"/>
              <a:t>N</a:t>
            </a:r>
            <a:r>
              <a:rPr lang="en-US" sz="2400" cap="none" dirty="0" err="1"/>
              <a:t>e</a:t>
            </a:r>
            <a:r>
              <a:rPr lang="en-US" sz="2400" dirty="0" err="1"/>
              <a:t>Xt</a:t>
            </a:r>
            <a:r>
              <a:rPr lang="en-US" sz="2400" dirty="0"/>
              <a:t> Gen &amp; 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175267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37361"/>
            <a:ext cx="4117769" cy="4324247"/>
          </a:xfrm>
        </p:spPr>
        <p:txBody>
          <a:bodyPr>
            <a:normAutofit/>
          </a:bodyPr>
          <a:lstStyle/>
          <a:p>
            <a:r>
              <a:rPr lang="en-US" sz="1600" dirty="0"/>
              <a:t>Seshan Brothers were on Team Not the Droids You Are Looking For</a:t>
            </a:r>
          </a:p>
          <a:p>
            <a:r>
              <a:rPr lang="en-US" sz="1600" dirty="0"/>
              <a:t>They were Global Innovation Award Semi-Finalists for their Trash-Trek Project. EV3Lessons.com was their award-winning World Class project. They have also won First Place Innovative Solution at the International Open in Toronto.</a:t>
            </a:r>
          </a:p>
          <a:p>
            <a:r>
              <a:rPr lang="en-US" sz="1600" dirty="0"/>
              <a:t>They are the Champion’s Team from World Festival 2018.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0464" y="1737361"/>
            <a:ext cx="4305567" cy="288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</a:rPr>
              <a:t>NeXT Gen are a middle school team from Garrett County, Maryland with 13 years in FIRST LEGO League (including competing in International Tournaments).</a:t>
            </a:r>
          </a:p>
          <a:p>
            <a:pPr marL="30600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</a:rPr>
              <a:t>They have won first place in 2013 Global Innovation Award. They also won Top 20 GIA Semi-Finalist in 2017 for innovative solution, </a:t>
            </a:r>
            <a:r>
              <a:rPr lang="en-US" sz="1600" dirty="0" err="1">
                <a:solidFill>
                  <a:schemeClr val="tx2"/>
                </a:solidFill>
              </a:rPr>
              <a:t>BeeHaven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</a:p>
          <a:p>
            <a:pPr marL="30600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2"/>
                </a:solidFill>
              </a:rPr>
              <a:t>In addition, they won first Place Innovative Solution at Mountain State Invitational in 2017.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91645-228F-4215-BAD4-320E2B349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35" y="4702498"/>
            <a:ext cx="3310173" cy="1230584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51A3DDB-EE9F-4AD4-BD19-30FD10BD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24" y="4517475"/>
            <a:ext cx="1600630" cy="16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</a:t>
            </a:r>
            <a:r>
              <a:rPr lang="en-US" sz="2400" i="1" dirty="0"/>
              <a:t>FIRST</a:t>
            </a:r>
            <a:r>
              <a:rPr lang="en-US" sz="2400" dirty="0"/>
              <a:t> LEGO League, sharing your project is a very important component.</a:t>
            </a:r>
          </a:p>
          <a:p>
            <a:r>
              <a:rPr lang="en-US" sz="2400" dirty="0"/>
              <a:t>Sharing your project involves the presentation given to judges (which is covered in the lesson on Presentations), but also sharing with members of the public (experts and users)</a:t>
            </a:r>
          </a:p>
          <a:p>
            <a:r>
              <a:rPr lang="en-US" sz="2400" dirty="0"/>
              <a:t>Not only is it good practice for your team to share your project, but it is a key part of </a:t>
            </a:r>
            <a:r>
              <a:rPr lang="en-US" sz="2400" i="1" dirty="0"/>
              <a:t>FIRST</a:t>
            </a:r>
            <a:r>
              <a:rPr lang="en-US" sz="2400" dirty="0"/>
              <a:t> LEGO League and included on the Innovation Project rubric</a:t>
            </a:r>
          </a:p>
          <a:p>
            <a:r>
              <a:rPr lang="en-US" sz="2400" dirty="0"/>
              <a:t>The overall goal is to get feedback and improve your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0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You Share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91" y="1635542"/>
            <a:ext cx="4388750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Starting with friends and family is a good idea</a:t>
            </a:r>
          </a:p>
          <a:p>
            <a:r>
              <a:rPr lang="en-US" sz="2400" dirty="0"/>
              <a:t>Sharing with school teachers and classmates is also great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But also make sure to share with people who would actually use your innovative solution and experts in the field who can give you feedback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117" y="1969707"/>
            <a:ext cx="3830250" cy="29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10" y="1628020"/>
            <a:ext cx="4948099" cy="402336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Project: </a:t>
            </a:r>
            <a:r>
              <a:rPr lang="en-US" dirty="0"/>
              <a:t>Bats killed by turbines</a:t>
            </a:r>
          </a:p>
          <a:p>
            <a:r>
              <a:rPr lang="en-US" b="1" dirty="0"/>
              <a:t>Shared with: </a:t>
            </a:r>
            <a:r>
              <a:rPr lang="en-US" dirty="0"/>
              <a:t>Turbine operators</a:t>
            </a:r>
          </a:p>
          <a:p>
            <a:endParaRPr lang="en-US" dirty="0"/>
          </a:p>
          <a:p>
            <a:r>
              <a:rPr lang="en-US" b="1" dirty="0"/>
              <a:t>Project: </a:t>
            </a:r>
            <a:r>
              <a:rPr lang="en-US" dirty="0"/>
              <a:t>Ash clouds causing engine damage</a:t>
            </a:r>
          </a:p>
          <a:p>
            <a:r>
              <a:rPr lang="en-US" b="1" dirty="0"/>
              <a:t>Shared with:</a:t>
            </a:r>
            <a:r>
              <a:rPr lang="en-US" dirty="0"/>
              <a:t> Airline operators</a:t>
            </a:r>
          </a:p>
          <a:p>
            <a:endParaRPr lang="en-US" dirty="0"/>
          </a:p>
          <a:p>
            <a:r>
              <a:rPr lang="en-US" b="1" dirty="0"/>
              <a:t>Project: </a:t>
            </a:r>
            <a:r>
              <a:rPr lang="en-US" dirty="0"/>
              <a:t>Senior Citizens needing reminders</a:t>
            </a:r>
          </a:p>
          <a:p>
            <a:r>
              <a:rPr lang="en-US" b="1" dirty="0"/>
              <a:t>Shared with: </a:t>
            </a:r>
            <a:r>
              <a:rPr lang="en-US" dirty="0"/>
              <a:t>Your own grandparents as well those in nursing homes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971" y="2100650"/>
            <a:ext cx="3622542" cy="27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8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545E-5894-439F-9E5E-835922FC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Share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8827-06A2-4BE3-B5CC-3CB88F680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94" y="1543109"/>
            <a:ext cx="8681544" cy="4627416"/>
          </a:xfrm>
        </p:spPr>
        <p:txBody>
          <a:bodyPr>
            <a:normAutofit lnSpcReduction="10000"/>
          </a:bodyPr>
          <a:lstStyle/>
          <a:p>
            <a:r>
              <a:rPr lang="en-US" sz="2900" dirty="0"/>
              <a:t>When the team is sharing their project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800" dirty="0"/>
              <a:t>Introduce the team enthusiastically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800" dirty="0"/>
              <a:t>Explain </a:t>
            </a:r>
            <a:r>
              <a:rPr lang="en-US" sz="1800" i="1" dirty="0"/>
              <a:t>FIRST</a:t>
            </a:r>
            <a:r>
              <a:rPr lang="en-US" sz="1800" dirty="0"/>
              <a:t> LEGO League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800" dirty="0"/>
              <a:t>Explain the theme of this season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800" dirty="0"/>
              <a:t>Define the problem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800" dirty="0"/>
              <a:t>Explain existing solutions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800" dirty="0"/>
              <a:t>Explain the solution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800" dirty="0"/>
              <a:t>Explain why the solution is innovative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800" dirty="0"/>
              <a:t>If the team tested the solution and made prototypes, explain the data that was received and talk about the prototype(s).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</a:rPr>
              <a:t>Tip: </a:t>
            </a:r>
            <a:r>
              <a:rPr lang="en-US" sz="2000" dirty="0">
                <a:solidFill>
                  <a:schemeClr val="tx1"/>
                </a:solidFill>
              </a:rPr>
              <a:t>If your presentation for the judges is ready, use this opportunity to present it. This gives the team practice and allows the team to see what can be improved.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A6880-D1F4-4DBD-82FF-B7546CFA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5D914-52C9-43FA-929B-7492FBF7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8B4BE-7799-4671-B6D9-0AC37FB89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19" y="2541522"/>
            <a:ext cx="3669025" cy="17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38" y="1601894"/>
            <a:ext cx="4379688" cy="40233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People you shared with might give you some useful feedback</a:t>
            </a:r>
          </a:p>
          <a:p>
            <a:r>
              <a:rPr lang="en-US" sz="2400" dirty="0"/>
              <a:t>Incorporate the ideas into your innovative solution</a:t>
            </a:r>
          </a:p>
          <a:p>
            <a:r>
              <a:rPr lang="en-US" sz="2400" dirty="0"/>
              <a:t>More than likely, the questions they asked you are also ones the judges may ask you. </a:t>
            </a:r>
          </a:p>
          <a:p>
            <a:r>
              <a:rPr lang="en-US" sz="2400" dirty="0"/>
              <a:t>So, listen well and use their feedback to also improve your presentation</a:t>
            </a:r>
          </a:p>
          <a:p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011" y="2183686"/>
            <a:ext cx="3748151" cy="24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4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lesson was written by Sanjay and Arvind from Not the Droids You Are Looking For and Team 3659 NeXT GEN (Facebook: Garrett County FIRST LEGO League Team 3659). </a:t>
            </a:r>
          </a:p>
          <a:p>
            <a:r>
              <a:rPr lang="en-US" sz="2000" dirty="0"/>
              <a:t>More lessons available on </a:t>
            </a:r>
            <a:r>
              <a:rPr lang="en-US" sz="2000" dirty="0">
                <a:hlinkClick r:id="rId2"/>
              </a:rPr>
              <a:t>www.ev3lessons.com</a:t>
            </a:r>
            <a:r>
              <a:rPr lang="en-US" sz="2000" dirty="0"/>
              <a:t> and </a:t>
            </a:r>
            <a:r>
              <a:rPr lang="en-US" sz="2000" dirty="0">
                <a:hlinkClick r:id="rId3"/>
              </a:rPr>
              <a:t>www.flltutorials.com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2023,FLLTutorials.com (Last Edit 05/29/2023)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37" y="3710237"/>
            <a:ext cx="7451126" cy="1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213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FLLTutorialsTemplate</Template>
  <TotalTime>173</TotalTime>
  <Words>605</Words>
  <Application>Microsoft Macintosh PowerPoint</Application>
  <PresentationFormat>On-screen Show (4:3)</PresentationFormat>
  <Paragraphs>63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Gill Sans MT</vt:lpstr>
      <vt:lpstr>Wingdings 2</vt:lpstr>
      <vt:lpstr>Dividend</vt:lpstr>
      <vt:lpstr>Sharing Your Project</vt:lpstr>
      <vt:lpstr>About the authors</vt:lpstr>
      <vt:lpstr>Why Share?</vt:lpstr>
      <vt:lpstr>Who Should You Share With?</vt:lpstr>
      <vt:lpstr>Examples</vt:lpstr>
      <vt:lpstr>How to Share Your Project</vt:lpstr>
      <vt:lpstr>What Next?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Srinivasan Seshan</cp:lastModifiedBy>
  <cp:revision>22</cp:revision>
  <cp:lastPrinted>2017-10-31T12:52:55Z</cp:lastPrinted>
  <dcterms:created xsi:type="dcterms:W3CDTF">2017-08-13T17:46:18Z</dcterms:created>
  <dcterms:modified xsi:type="dcterms:W3CDTF">2023-05-29T13:32:13Z</dcterms:modified>
</cp:coreProperties>
</file>