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91" r:id="rId1"/>
  </p:sldMasterIdLst>
  <p:notesMasterIdLst>
    <p:notesMasterId r:id="rId10"/>
  </p:notesMasterIdLst>
  <p:sldIdLst>
    <p:sldId id="256" r:id="rId2"/>
    <p:sldId id="257" r:id="rId3"/>
    <p:sldId id="273" r:id="rId4"/>
    <p:sldId id="269" r:id="rId5"/>
    <p:sldId id="270" r:id="rId6"/>
    <p:sldId id="271" r:id="rId7"/>
    <p:sldId id="272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CF39"/>
    <a:srgbClr val="652C90"/>
    <a:srgbClr val="034A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672"/>
    <p:restoredTop sz="94648"/>
  </p:normalViewPr>
  <p:slideViewPr>
    <p:cSldViewPr snapToGrid="0" snapToObjects="1">
      <p:cViewPr varScale="1">
        <p:scale>
          <a:sx n="97" d="100"/>
          <a:sy n="97" d="100"/>
        </p:scale>
        <p:origin x="192" y="5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8B980B-A051-5042-A199-B77431CF73D3}" type="datetimeFigureOut">
              <a:rPr lang="en-US" smtClean="0"/>
              <a:t>5/29/23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3AEE19-6760-F547-8467-920A15216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394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3AEE19-6760-F547-8467-920A1521624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114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563880"/>
            <a:ext cx="8240108" cy="56821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81192" y="3936453"/>
            <a:ext cx="7989752" cy="1033133"/>
          </a:xfrm>
          <a:ln>
            <a:noFill/>
          </a:ln>
          <a:effectLst/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5175772"/>
            <a:ext cx="7989752" cy="590321"/>
          </a:xfrm>
          <a:ln>
            <a:noFill/>
          </a:ln>
        </p:spPr>
        <p:txBody>
          <a:bodyPr anchor="t">
            <a:normAutofit/>
          </a:bodyPr>
          <a:lstStyle>
            <a:lvl1pPr marL="0" indent="0" algn="ctr">
              <a:buNone/>
              <a:defRPr sz="1600" cap="all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639224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87D1E9D-23AE-1D44-896A-ACFFD6D38EAB}" type="datetime1">
              <a:rPr lang="en-US" smtClean="0"/>
              <a:t>5/29/23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6387916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© 2023, FLLTutorials.com (Last Edit 5/29/2023)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6392242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4B45051-E032-1249-AC8B-C5EB1B15FB4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5280" y="563880"/>
            <a:ext cx="8488680" cy="2915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709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fld id="{6DF13A05-E9E9-5A41-A74B-A4498C4A98A2}" type="datetime1">
              <a:rPr lang="en-US" smtClean="0"/>
              <a:t>5/29/23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2023, FLLTutorials.com (Last Edit 5/29/2023)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465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A5A2435-603E-AA40-BE50-6FE9EA964F31}" type="datetime1">
              <a:rPr lang="en-US" smtClean="0"/>
              <a:t>5/29/23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2023, FLLTutorials.com (Last Edit 5/29/2023)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126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81810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687475"/>
            <a:ext cx="7989752" cy="59679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091" y="1505583"/>
            <a:ext cx="8238707" cy="4353215"/>
          </a:xfrm>
        </p:spPr>
        <p:txBody>
          <a:bodyPr anchor="t"/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5E510904-FE82-B349-843E-834D82D577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59327" y="6392242"/>
            <a:ext cx="21336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2335BB7-D5B6-A544-A1C2-9009A712AAF4}" type="datetime1">
              <a:rPr lang="en-US" smtClean="0"/>
              <a:t>5/29/23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E48965D5-4E22-4D4C-B0D3-4AEC70083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387916"/>
            <a:ext cx="487058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© 2023, FLLTutorials.com (Last Edit 5/29/2023)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65AB5AFF-5E76-4041-B3D5-669547C07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00476" y="6392242"/>
            <a:ext cx="770468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002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52362C45-CC3C-1C41-89EF-9E39AB823873}"/>
              </a:ext>
            </a:extLst>
          </p:cNvPr>
          <p:cNvSpPr txBox="1">
            <a:spLocks/>
          </p:cNvSpPr>
          <p:nvPr/>
        </p:nvSpPr>
        <p:spPr>
          <a:xfrm>
            <a:off x="5559327" y="63922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Last Edit: </a:t>
            </a:r>
            <a:fld id="{B61BEF0D-F0BB-DE4B-95CE-6DB70DBA9567}" type="datetimeFigureOut">
              <a:rPr lang="en-US" smtClean="0"/>
              <a:pPr/>
              <a:t>5/29/23</a:t>
            </a:fld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99E8FBED-B055-2A4A-8E32-9CB6B48C25B3}"/>
              </a:ext>
            </a:extLst>
          </p:cNvPr>
          <p:cNvSpPr txBox="1">
            <a:spLocks/>
          </p:cNvSpPr>
          <p:nvPr/>
        </p:nvSpPr>
        <p:spPr>
          <a:xfrm>
            <a:off x="581192" y="6387916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 cap="all">
                <a:solidFill>
                  <a:schemeClr val="accent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Copyright 2018, FLL TUTORIALS</a:t>
            </a:r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AA884034-3EBB-704E-AFCD-9611BBBEBA37}"/>
              </a:ext>
            </a:extLst>
          </p:cNvPr>
          <p:cNvSpPr txBox="1">
            <a:spLocks/>
          </p:cNvSpPr>
          <p:nvPr/>
        </p:nvSpPr>
        <p:spPr>
          <a:xfrm>
            <a:off x="7800476" y="6392242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5011F03-53C6-459A-9236-D8EBAA505B0E}"/>
              </a:ext>
            </a:extLst>
          </p:cNvPr>
          <p:cNvSpPr/>
          <p:nvPr userDrawn="1"/>
        </p:nvSpPr>
        <p:spPr>
          <a:xfrm>
            <a:off x="2381" y="6270965"/>
            <a:ext cx="9141619" cy="64008"/>
          </a:xfrm>
          <a:prstGeom prst="rect">
            <a:avLst/>
          </a:prstGeom>
          <a:solidFill>
            <a:srgbClr val="24CF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869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fld id="{0A8F4732-41D2-124F-9F5E-BC8D5E0E8F9B}" type="datetime1">
              <a:rPr lang="en-US" smtClean="0"/>
              <a:t>5/29/23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2023, FLLTutorials.com (Last Edit 5/29/2023)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893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fld id="{E380D912-BBC1-D940-ACF8-7AD9471C0C0E}" type="datetime1">
              <a:rPr lang="en-US" smtClean="0"/>
              <a:t>5/29/23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2023, FLLTutorials.com (Last Edit 5/29/2023)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438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fld id="{103BA712-2F5C-174C-8FBF-748D4D909030}" type="datetime1">
              <a:rPr lang="en-US" smtClean="0"/>
              <a:t>5/29/23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2023, FLLTutorials.com (Last Edit 5/29/2023)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60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fld id="{7B61DA6C-6E8A-2A47-B244-8160B5EAAC82}" type="datetime1">
              <a:rPr lang="en-US" smtClean="0"/>
              <a:t>5/29/23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2023, FLLTutorials.com (Last Edit 5/29/2023)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661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B975DD1-ADED-2E4B-9906-86AF17E961B8}" type="datetime1">
              <a:rPr lang="en-US" smtClean="0"/>
              <a:t>5/29/23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© 2023, FLLTutorials.com (Last Edit 5/29/2023)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831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fld id="{27C70B6B-C630-3F46-BF27-6571CEFD3968}" type="datetime1">
              <a:rPr lang="en-US" smtClean="0"/>
              <a:t>5/29/23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2023, FLLTutorials.com (Last Edit 5/29/2023)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77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0AAE8D72-8133-BD4C-9ABB-B6CCBBAC2C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59327" y="639224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D833F26-985E-0341-BB16-C21E362F6D77}" type="datetime1">
              <a:rPr lang="en-US" smtClean="0"/>
              <a:t>5/29/23</a:t>
            </a:fld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CAB9BFBD-8489-AA40-9E3F-B3F63A8BD5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1192" y="6387916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© 2023, FLLTutorials.com (Last Edit 5/29/2023)</a:t>
            </a: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B04709EF-0344-434E-8D31-15D41ADEE4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00476" y="6392242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384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ltutorials.com/" TargetMode="External"/><Relationship Id="rId2" Type="http://schemas.openxmlformats.org/officeDocument/2006/relationships/hyperlink" Target="http://www.ev3lessons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Research Project TIMELINE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Seshan Brothers</a:t>
            </a:r>
          </a:p>
        </p:txBody>
      </p:sp>
    </p:spTree>
    <p:extLst>
      <p:ext uri="{BB962C8B-B14F-4D97-AF65-F5344CB8AC3E}">
        <p14:creationId xmlns:p14="http://schemas.microsoft.com/office/powerpoint/2010/main" val="1056553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The AUTHOR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091" y="1505583"/>
            <a:ext cx="4697649" cy="4353215"/>
          </a:xfrm>
        </p:spPr>
        <p:txBody>
          <a:bodyPr>
            <a:normAutofit fontScale="77500" lnSpcReduction="20000"/>
          </a:bodyPr>
          <a:lstStyle/>
          <a:p>
            <a:r>
              <a:rPr lang="en-US" sz="2400" dirty="0"/>
              <a:t>Seshan Brothers were on team Not the Droids You Are Looking For </a:t>
            </a:r>
          </a:p>
          <a:p>
            <a:r>
              <a:rPr lang="en-US" sz="2400" dirty="0"/>
              <a:t>Our research project for Trash Trek was a Global Innovation Award semi-finalist project (Top 20 out </a:t>
            </a:r>
            <a:r>
              <a:rPr lang="en-US" sz="2400"/>
              <a:t>of 30,000 </a:t>
            </a:r>
            <a:r>
              <a:rPr lang="en-US" sz="2400" dirty="0"/>
              <a:t>teams).</a:t>
            </a:r>
          </a:p>
          <a:p>
            <a:r>
              <a:rPr lang="en-US" sz="2400" dirty="0"/>
              <a:t>Our research project in Nature’s Fury won Innovative Solution at the FIRST LEGO League International Open in Toronto.</a:t>
            </a:r>
          </a:p>
          <a:p>
            <a:r>
              <a:rPr lang="en-US" sz="2400" dirty="0"/>
              <a:t>Our research project for World Class was EV3Lessons.com! ;-)</a:t>
            </a:r>
          </a:p>
          <a:p>
            <a:r>
              <a:rPr lang="en-US" sz="2400" dirty="0"/>
              <a:t>We are the Champion’s award winners from World Festival 2018. We were selected for an Encore Presentation at World Festival for our project presentation.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 (Last Edit 5/29/2023)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</a:t>
            </a:fld>
            <a:endParaRPr lang="en-US" dirty="0"/>
          </a:p>
        </p:txBody>
      </p:sp>
      <p:pic>
        <p:nvPicPr>
          <p:cNvPr id="2054" name="Picture 6" descr="Related image">
            <a:extLst>
              <a:ext uri="{FF2B5EF4-FFF2-40B4-BE49-F238E27FC236}">
                <a16:creationId xmlns:a16="http://schemas.microsoft.com/office/drawing/2014/main" id="{0982E8D3-107C-4BA0-9901-6E0439378F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6698" y="1928931"/>
            <a:ext cx="3369210" cy="3369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1203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043D9-25FC-4894-A37E-AE53E3C09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TIMElINE</a:t>
            </a:r>
            <a:r>
              <a:rPr lang="en-US" dirty="0"/>
              <a:t>: WORKING BACKWARDS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12E3E3-3664-4426-BB3F-1404A84720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We like to </a:t>
            </a:r>
            <a:r>
              <a:rPr lang="en-US" i="1" dirty="0">
                <a:solidFill>
                  <a:srgbClr val="FF0000"/>
                </a:solidFill>
              </a:rPr>
              <a:t>begin at the end</a:t>
            </a:r>
            <a:r>
              <a:rPr lang="en-US" dirty="0"/>
              <a:t>!</a:t>
            </a:r>
          </a:p>
          <a:p>
            <a:pPr lvl="1"/>
            <a:r>
              <a:rPr lang="en-US" dirty="0"/>
              <a:t>On a calendar, mark down when your first contest is (in this document, we picked October 15), then work your way backwards keep all the items you must complete in mind.</a:t>
            </a:r>
          </a:p>
          <a:p>
            <a:pPr lvl="1"/>
            <a:r>
              <a:rPr lang="en-US" dirty="0"/>
              <a:t>Adjust the dates depending upon how much time you will have.</a:t>
            </a:r>
          </a:p>
          <a:p>
            <a:r>
              <a:rPr lang="en-US" dirty="0"/>
              <a:t>What you must complete by your first qualifier:</a:t>
            </a:r>
          </a:p>
          <a:p>
            <a:pPr lvl="1"/>
            <a:r>
              <a:rPr lang="en-US" dirty="0"/>
              <a:t>Pick a topic</a:t>
            </a:r>
          </a:p>
          <a:p>
            <a:pPr lvl="1"/>
            <a:r>
              <a:rPr lang="en-US" dirty="0"/>
              <a:t>Research that topic</a:t>
            </a:r>
          </a:p>
          <a:p>
            <a:pPr lvl="1"/>
            <a:r>
              <a:rPr lang="en-US" dirty="0"/>
              <a:t>Come up with an innovative solution</a:t>
            </a:r>
          </a:p>
          <a:p>
            <a:pPr lvl="1"/>
            <a:r>
              <a:rPr lang="en-US" dirty="0"/>
              <a:t>Share that solution</a:t>
            </a:r>
          </a:p>
          <a:p>
            <a:pPr lvl="1"/>
            <a:r>
              <a:rPr lang="en-US" dirty="0"/>
              <a:t>Improve/Iterate the solution</a:t>
            </a:r>
          </a:p>
          <a:p>
            <a:pPr lvl="1"/>
            <a:r>
              <a:rPr lang="en-US" dirty="0"/>
              <a:t>Write a presentation for judges</a:t>
            </a:r>
          </a:p>
          <a:p>
            <a:pPr lvl="1"/>
            <a:r>
              <a:rPr lang="en-US" dirty="0"/>
              <a:t>Create props and poster boards</a:t>
            </a:r>
          </a:p>
          <a:p>
            <a:pPr lvl="1"/>
            <a:r>
              <a:rPr lang="en-US" dirty="0"/>
              <a:t>Practice your presentation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B58408-8A57-44B5-97A0-656C18F06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 (Last Edit 5/29/2023)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C9E8DF-56FC-4FFA-8449-0EE53F2DA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468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85201-C4D5-4019-80AA-9960950FC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August 1</a:t>
            </a:r>
            <a:r>
              <a:rPr lang="en-US" baseline="30000" dirty="0"/>
              <a:t>st</a:t>
            </a:r>
            <a:r>
              <a:rPr lang="en-US" dirty="0"/>
              <a:t>: Challenge Release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776F18-6978-4CCF-B631-26F0D4192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The Challenge document is released on August 1st. </a:t>
            </a:r>
          </a:p>
          <a:p>
            <a:r>
              <a:rPr lang="en-US" dirty="0"/>
              <a:t>Read it very carefully to see if there are any rules specific to the season that would limit what topic your team can research</a:t>
            </a:r>
          </a:p>
          <a:p>
            <a:r>
              <a:rPr lang="en-US" dirty="0"/>
              <a:t>For example, in Nature’s Fury, you had to pick from a specific list of natural disasters.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9143A9-74DC-4F78-AE5A-A999EC75C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 (Last Edit 5/29/2023)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1D903C-F93D-4B08-BB3F-86FB587AF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602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6703B-7A52-46CD-9192-D65A140E7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August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CA6FB-6AA9-4609-9F28-C99145FD1B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091" y="1505583"/>
            <a:ext cx="8238707" cy="4353215"/>
          </a:xfrm>
        </p:spPr>
        <p:txBody>
          <a:bodyPr>
            <a:normAutofit fontScale="47500" lnSpcReduction="20000"/>
          </a:bodyPr>
          <a:lstStyle/>
          <a:p>
            <a:r>
              <a:rPr lang="en-US" b="1" dirty="0"/>
              <a:t>August 8: Narrow down topics</a:t>
            </a:r>
          </a:p>
          <a:p>
            <a:pPr lvl="1"/>
            <a:r>
              <a:rPr lang="en-US" dirty="0"/>
              <a:t>Everyone should come to the team meeting with some background research on a topic that will fit the Challenge.  What would they like to research. </a:t>
            </a:r>
          </a:p>
          <a:p>
            <a:pPr lvl="1"/>
            <a:r>
              <a:rPr lang="en-US" dirty="0"/>
              <a:t>Each team member makes a presentation. Team should listen to each other and then narrow down some topics. These topics (or subtopics) can be redistributed for further research.</a:t>
            </a:r>
          </a:p>
          <a:p>
            <a:r>
              <a:rPr lang="en-US" b="1" dirty="0"/>
              <a:t>August 15: Pick a problem</a:t>
            </a:r>
          </a:p>
          <a:p>
            <a:pPr lvl="1"/>
            <a:r>
              <a:rPr lang="en-US" dirty="0"/>
              <a:t>Everyone should have done some research on the narrowed-down topics and present possible problems, possible solutions, and possible fieldtrip ideas</a:t>
            </a:r>
          </a:p>
          <a:p>
            <a:pPr lvl="1"/>
            <a:r>
              <a:rPr lang="en-US" dirty="0"/>
              <a:t>Using whatever method the team prefers to select ideas, the team should pick their research project topic for the season.</a:t>
            </a:r>
          </a:p>
          <a:p>
            <a:pPr lvl="1"/>
            <a:r>
              <a:rPr lang="en-US" dirty="0"/>
              <a:t>Team should come up with a list of possible research sources and begin contacting any experts.</a:t>
            </a:r>
          </a:p>
          <a:p>
            <a:r>
              <a:rPr lang="en-US" b="1" dirty="0"/>
              <a:t>August 22: Go on fieldtrips, do research</a:t>
            </a:r>
          </a:p>
          <a:p>
            <a:pPr lvl="1"/>
            <a:r>
              <a:rPr lang="en-US" dirty="0"/>
              <a:t>Team should work on their background research to find out more about their chosen topic and problem. </a:t>
            </a:r>
          </a:p>
          <a:p>
            <a:r>
              <a:rPr lang="en-US" b="1" dirty="0"/>
              <a:t>August 29: Go on fieldtrips, talk to experts, read books, etc.</a:t>
            </a:r>
          </a:p>
          <a:p>
            <a:pPr lvl="1"/>
            <a:r>
              <a:rPr lang="en-US" dirty="0"/>
              <a:t>Continue your research, develop your innovative solution idea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AA25E2-3067-4376-B9C3-B52F268E1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 (Last Edit 5/29/2023)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FC5BEF-21BF-4FF2-9CDB-F3F8FE3A4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98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E4007-B07F-44ED-877B-52B3778CD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September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7C8D89-928E-445C-B452-61913C16FE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400" b="1" dirty="0"/>
              <a:t>September 5: Finish your innovative solution</a:t>
            </a:r>
          </a:p>
          <a:p>
            <a:pPr lvl="1"/>
            <a:r>
              <a:rPr lang="en-US" sz="1100" dirty="0"/>
              <a:t>Finish and test your innovative solution</a:t>
            </a:r>
          </a:p>
          <a:p>
            <a:pPr lvl="1"/>
            <a:r>
              <a:rPr lang="en-US" sz="1100" dirty="0"/>
              <a:t>Create any presentation materials to share your project with others (slides, posters, prototype)</a:t>
            </a:r>
          </a:p>
          <a:p>
            <a:r>
              <a:rPr lang="en-US" sz="1400" b="1" dirty="0"/>
              <a:t>September 12: Refine Solution and share it with others</a:t>
            </a:r>
          </a:p>
          <a:p>
            <a:pPr lvl="1"/>
            <a:r>
              <a:rPr lang="en-US" sz="1100" dirty="0"/>
              <a:t>Share your project with others, especially those who can benefit from your solution</a:t>
            </a:r>
          </a:p>
          <a:p>
            <a:pPr lvl="1"/>
            <a:r>
              <a:rPr lang="en-US" sz="1100" dirty="0"/>
              <a:t>Get feedback and incorporate the feedback into your final solution</a:t>
            </a:r>
          </a:p>
          <a:p>
            <a:r>
              <a:rPr lang="en-US" sz="1400" b="1" dirty="0"/>
              <a:t>September 19: Share your project solution </a:t>
            </a:r>
          </a:p>
          <a:p>
            <a:pPr lvl="1"/>
            <a:r>
              <a:rPr lang="en-US" sz="1100" dirty="0"/>
              <a:t>Share your project with others, especially those who can benefit from your solution</a:t>
            </a:r>
          </a:p>
          <a:p>
            <a:pPr lvl="1"/>
            <a:r>
              <a:rPr lang="en-US" sz="1100" dirty="0"/>
              <a:t>Get feedback and incorporate it into your final solution</a:t>
            </a:r>
          </a:p>
          <a:p>
            <a:r>
              <a:rPr lang="en-US" sz="1400" b="1" dirty="0"/>
              <a:t>September 27: Finalize solution and write drafts</a:t>
            </a:r>
          </a:p>
          <a:p>
            <a:pPr lvl="1"/>
            <a:r>
              <a:rPr lang="en-US" sz="1100" dirty="0"/>
              <a:t>Finalize solution</a:t>
            </a:r>
          </a:p>
          <a:p>
            <a:pPr lvl="1"/>
            <a:r>
              <a:rPr lang="en-US" sz="1100" dirty="0"/>
              <a:t>Have the presentation drafted and have everyone read through their lines. Check to make sure that you will be under the time limit. Tweak lines if necessary.</a:t>
            </a:r>
          </a:p>
          <a:p>
            <a:pPr lvl="1"/>
            <a:r>
              <a:rPr lang="en-US" sz="1100" dirty="0"/>
              <a:t>If you are creating a research poster board, spilt up the tasks</a:t>
            </a:r>
          </a:p>
          <a:p>
            <a:pPr lvl="1"/>
            <a:r>
              <a:rPr lang="en-US" sz="1100" dirty="0"/>
              <a:t>If any props are needed, make them.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E76D44-8F32-4945-8D0F-547372E34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 (Last Edit 5/29/2023)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209526-EDDF-4507-8742-661C5B466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205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1A4CE-0589-4EA9-A427-3066B03C4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October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44E3AF-6854-42FA-B737-96E38E68DC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b="1" dirty="0"/>
              <a:t>October 1:  Scripts, Props and Posters</a:t>
            </a:r>
          </a:p>
          <a:p>
            <a:pPr lvl="1"/>
            <a:r>
              <a:rPr lang="en-US" dirty="0"/>
              <a:t>This week, make sure that scripts are complete. Finish up the poster board (if you use one) and any props you might need.</a:t>
            </a:r>
          </a:p>
          <a:p>
            <a:pPr lvl="1"/>
            <a:r>
              <a:rPr lang="en-US" dirty="0"/>
              <a:t>Practice the skit multiple times (keep a printed copy handy) and finalize your presentation</a:t>
            </a:r>
          </a:p>
          <a:p>
            <a:pPr lvl="1"/>
            <a:endParaRPr lang="en-US" dirty="0"/>
          </a:p>
          <a:p>
            <a:r>
              <a:rPr lang="en-US" b="1" dirty="0"/>
              <a:t>October 8: Full dress rehearsal</a:t>
            </a:r>
          </a:p>
          <a:p>
            <a:pPr lvl="1"/>
            <a:r>
              <a:rPr lang="en-US" dirty="0"/>
              <a:t>Everyone should have their lines memorized, props and poster board ready. Practice coming in and setting up and presenting in 5 minutes</a:t>
            </a:r>
          </a:p>
          <a:p>
            <a:pPr lvl="1"/>
            <a:endParaRPr lang="en-US" dirty="0"/>
          </a:p>
          <a:p>
            <a:r>
              <a:rPr lang="en-US" b="1" dirty="0"/>
              <a:t>October 14: Final rehearsal</a:t>
            </a:r>
          </a:p>
          <a:p>
            <a:pPr lvl="1"/>
            <a:r>
              <a:rPr lang="en-US" dirty="0"/>
              <a:t>Teams often meet one last time the day before a competition to practice and pack up.</a:t>
            </a:r>
          </a:p>
          <a:p>
            <a:endParaRPr lang="en-US" b="1" dirty="0"/>
          </a:p>
          <a:p>
            <a:r>
              <a:rPr lang="en-US" b="1" dirty="0"/>
              <a:t>October 15: Qualifier</a:t>
            </a:r>
          </a:p>
          <a:p>
            <a:pPr lvl="1"/>
            <a:r>
              <a:rPr lang="en-US" dirty="0"/>
              <a:t>Remember to take all your props, poster boards, etc.</a:t>
            </a:r>
          </a:p>
          <a:p>
            <a:pPr lvl="1"/>
            <a:r>
              <a:rPr lang="en-US" dirty="0"/>
              <a:t>If your team created handouts for the judges, remember to take them too (not required)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FC6924-1144-4647-9A02-1C0D3A2AC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 (Last Edit 5/29/2023)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790F31-8E5A-453A-A732-75ADEEE54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539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This lesson was written by Sanjay and Arvind Seshan</a:t>
            </a:r>
          </a:p>
          <a:p>
            <a:r>
              <a:rPr lang="en-US" sz="2800" dirty="0"/>
              <a:t>More lessons available at </a:t>
            </a:r>
            <a:r>
              <a:rPr lang="en-US" sz="2800" dirty="0">
                <a:hlinkClick r:id="rId2"/>
              </a:rPr>
              <a:t>www.ev3lessons.com</a:t>
            </a:r>
            <a:r>
              <a:rPr lang="en-US" sz="2800" dirty="0"/>
              <a:t> and </a:t>
            </a:r>
            <a:r>
              <a:rPr lang="en-US" sz="2800" dirty="0">
                <a:hlinkClick r:id="rId3"/>
              </a:rPr>
              <a:t>www.flltutorials.com</a:t>
            </a:r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 (Last Edit 5/29/2023)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8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79" t="11606" r="9183" b="11463"/>
          <a:stretch/>
        </p:blipFill>
        <p:spPr>
          <a:xfrm>
            <a:off x="847627" y="3458311"/>
            <a:ext cx="7451126" cy="1804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902130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ngineeringJournal" id="{97721FB4-21DC-6D4C-AC10-5E4545120761}" vid="{EB585347-F0B4-B74F-BF80-5185492EFC1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FLLTutorialsTemplate</Template>
  <TotalTime>180</TotalTime>
  <Words>849</Words>
  <Application>Microsoft Macintosh PowerPoint</Application>
  <PresentationFormat>On-screen Show (4:3)</PresentationFormat>
  <Paragraphs>84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Gill Sans MT</vt:lpstr>
      <vt:lpstr>Wingdings 2</vt:lpstr>
      <vt:lpstr>Dividend</vt:lpstr>
      <vt:lpstr>Research Project TIMELINE</vt:lpstr>
      <vt:lpstr>About The AUTHOR</vt:lpstr>
      <vt:lpstr>TIMElINE: WORKING BACKWARDS</vt:lpstr>
      <vt:lpstr>August 1st: Challenge Release</vt:lpstr>
      <vt:lpstr>August</vt:lpstr>
      <vt:lpstr>September</vt:lpstr>
      <vt:lpstr>October</vt:lpstr>
      <vt:lpstr>Credits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Sanjay Seshan</dc:creator>
  <cp:lastModifiedBy>Srinivasan Seshan</cp:lastModifiedBy>
  <cp:revision>36</cp:revision>
  <cp:lastPrinted>2018-09-02T15:47:17Z</cp:lastPrinted>
  <dcterms:created xsi:type="dcterms:W3CDTF">2017-08-13T17:46:18Z</dcterms:created>
  <dcterms:modified xsi:type="dcterms:W3CDTF">2023-05-29T13:27:33Z</dcterms:modified>
</cp:coreProperties>
</file>