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2"/>
  </p:notesMasterIdLst>
  <p:sldIdLst>
    <p:sldId id="256" r:id="rId2"/>
    <p:sldId id="405" r:id="rId3"/>
    <p:sldId id="380" r:id="rId4"/>
    <p:sldId id="406" r:id="rId5"/>
    <p:sldId id="388" r:id="rId6"/>
    <p:sldId id="387" r:id="rId7"/>
    <p:sldId id="404" r:id="rId8"/>
    <p:sldId id="390" r:id="rId9"/>
    <p:sldId id="40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1"/>
    <p:restoredTop sz="94650"/>
  </p:normalViewPr>
  <p:slideViewPr>
    <p:cSldViewPr snapToGrid="0" snapToObjects="1">
      <p:cViewPr varScale="1">
        <p:scale>
          <a:sx n="100" d="100"/>
          <a:sy n="100" d="100"/>
        </p:scale>
        <p:origin x="1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99740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2023, </a:t>
            </a:r>
            <a:r>
              <a:rPr lang="en-US" dirty="0" err="1"/>
              <a:t>FLLTutorials.com</a:t>
            </a:r>
            <a:r>
              <a:rPr lang="en-US" dirty="0"/>
              <a:t>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9D13779-5798-B245-84AD-3CD6F952C4B5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1CD0A9-8D98-6E4F-89AE-E0059DDEC94C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60101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B6FA509-62C6-6149-9382-60AF81E79A2D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8868FBAD-3C97-D04A-B123-482F94E6E5FB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EBFC0E4-C2E3-B24B-95E1-83569A5304B4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32B9453-48F0-0F49-8548-178B3FDB74CD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853FB4-2D4E-714F-BEB4-B9F0C66074C1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DD0EBC9-4427-2741-AA8E-85903623ADD9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E9D8DA10-2904-EA4C-9D9E-403EB620A305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junge</a:t>
            </a:r>
            <a:r>
              <a:rPr lang="en-US" dirty="0"/>
              <a:t>, </a:t>
            </a:r>
            <a:r>
              <a:rPr lang="en-US" dirty="0" err="1"/>
              <a:t>COACh</a:t>
            </a:r>
            <a:r>
              <a:rPr lang="en-US" dirty="0"/>
              <a:t>, Jamestown </a:t>
            </a:r>
            <a:r>
              <a:rPr lang="en-US" dirty="0" err="1"/>
              <a:t>robowolves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800" dirty="0"/>
              <a:t>This lesson was written by Michael </a:t>
            </a:r>
            <a:r>
              <a:rPr lang="en-US" sz="2800" dirty="0" err="1"/>
              <a:t>Junge</a:t>
            </a:r>
            <a:r>
              <a:rPr lang="en-US" sz="2800" dirty="0"/>
              <a:t>, http://</a:t>
            </a:r>
            <a:r>
              <a:rPr lang="en-US" sz="2800" dirty="0" err="1"/>
              <a:t>www.jamestownrobowolves.org</a:t>
            </a:r>
            <a:r>
              <a:rPr lang="en-US" sz="2800"/>
              <a:t>/home</a:t>
            </a:r>
            <a:endParaRPr lang="en-US" sz="2800" dirty="0"/>
          </a:p>
          <a:p>
            <a:r>
              <a:rPr lang="en-US" sz="2800" dirty="0"/>
              <a:t>More lessons for FIRST LEGO League are available at </a:t>
            </a:r>
            <a:r>
              <a:rPr lang="en-US" sz="28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76C1-7499-0047-AC38-66BA972B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AUTHORS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4C163-A2C3-9A4A-9111-62E1CFB6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118194" cy="4353215"/>
          </a:xfrm>
        </p:spPr>
        <p:txBody>
          <a:bodyPr>
            <a:normAutofit/>
          </a:bodyPr>
          <a:lstStyle/>
          <a:p>
            <a:r>
              <a:rPr lang="en-US" sz="2000" dirty="0"/>
              <a:t>The Jamestown </a:t>
            </a:r>
            <a:r>
              <a:rPr lang="en-US" sz="2000" dirty="0" err="1"/>
              <a:t>Robowolves</a:t>
            </a:r>
            <a:r>
              <a:rPr lang="en-US" sz="2000" dirty="0"/>
              <a:t> have won 2 state championships</a:t>
            </a:r>
          </a:p>
          <a:p>
            <a:r>
              <a:rPr lang="en-US" sz="2000" dirty="0"/>
              <a:t>They won the First Place Overall Project award at the Razorback Invitational</a:t>
            </a:r>
          </a:p>
          <a:p>
            <a:r>
              <a:rPr lang="en-US" sz="2000" dirty="0"/>
              <a:t>They won the First Place Inspiration award at World Festival!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BDE0D-089C-CC40-BBC1-D89BE064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2023, </a:t>
            </a:r>
            <a:r>
              <a:rPr lang="en-US" dirty="0" err="1"/>
              <a:t>FLLTutorials.com</a:t>
            </a:r>
            <a:r>
              <a:rPr lang="en-US" dirty="0"/>
              <a:t>. Last Edit 5/29/2023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4CD0A3-E841-DB4A-9299-AD14C72E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57" y="4233704"/>
            <a:ext cx="1428103" cy="1819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ADDEB7-C99E-1144-9D04-40585A46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562" y="1558223"/>
            <a:ext cx="3459382" cy="1897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6F58B-30B8-0448-A093-7C5D52E18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562" y="3564250"/>
            <a:ext cx="3459382" cy="25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3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outreach in FIRST LEGO League?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54" y="1658679"/>
            <a:ext cx="4622176" cy="185958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In FIRST LEGO League outreach is about sharing your work on the project, the robot, and as a team. </a:t>
            </a:r>
          </a:p>
          <a:p>
            <a:r>
              <a:rPr lang="en-US" sz="3200" dirty="0"/>
              <a:t>It is also about spreading STEM and FIRST in the community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2689AD-06EA-5840-887B-BD5349A52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9AB35-98B8-B14D-82A4-26C715702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753" y="1778492"/>
            <a:ext cx="3397191" cy="31745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1F5953-04E9-7D4B-887C-54851E8A44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"/>
          <a:stretch/>
        </p:blipFill>
        <p:spPr>
          <a:xfrm>
            <a:off x="472440" y="3632462"/>
            <a:ext cx="4335780" cy="24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4743-6802-3E4B-BF89-E384A1E0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hold events?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58E96-A970-6C48-B2AB-EBAD4E93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165" y="1554879"/>
            <a:ext cx="3926203" cy="4777341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>
                <a:ea typeface="Rockwell"/>
                <a:cs typeface="Rockwell"/>
                <a:sym typeface="Rockwell"/>
              </a:rPr>
              <a:t>Library</a:t>
            </a:r>
            <a:endParaRPr lang="en-US" sz="4900" dirty="0">
              <a:sym typeface="Rockwell"/>
            </a:endParaRPr>
          </a:p>
          <a:p>
            <a:pPr lvl="0"/>
            <a:r>
              <a:rPr lang="en-US" sz="4900" dirty="0">
                <a:sym typeface="Rockwell"/>
              </a:rPr>
              <a:t>Town Recreation Center</a:t>
            </a:r>
          </a:p>
          <a:p>
            <a:pPr lvl="0"/>
            <a:r>
              <a:rPr lang="en-US" sz="4900" dirty="0">
                <a:sym typeface="Rockwell"/>
              </a:rPr>
              <a:t>Town government</a:t>
            </a:r>
          </a:p>
          <a:p>
            <a:pPr lvl="0"/>
            <a:r>
              <a:rPr lang="en-US" sz="4900" dirty="0">
                <a:sym typeface="Rockwell"/>
              </a:rPr>
              <a:t>Local newspaper story or column</a:t>
            </a:r>
          </a:p>
          <a:p>
            <a:pPr lvl="0"/>
            <a:r>
              <a:rPr lang="en-US" sz="4900" dirty="0">
                <a:sym typeface="Rockwell"/>
              </a:rPr>
              <a:t>Your school, Other schools</a:t>
            </a:r>
          </a:p>
          <a:p>
            <a:pPr lvl="0"/>
            <a:r>
              <a:rPr lang="en-US" sz="4900" dirty="0">
                <a:sym typeface="Rockwell"/>
              </a:rPr>
              <a:t>4H Clubs</a:t>
            </a:r>
          </a:p>
          <a:p>
            <a:pPr lvl="0"/>
            <a:r>
              <a:rPr lang="en-US" sz="4900" dirty="0">
                <a:sym typeface="Rockwell"/>
              </a:rPr>
              <a:t>Service organizations (Kiwanis, Lions Club, Rotary, etc.)</a:t>
            </a:r>
          </a:p>
          <a:p>
            <a:pPr lvl="0"/>
            <a:r>
              <a:rPr lang="en-US" sz="4900" dirty="0">
                <a:sym typeface="Rockwell"/>
              </a:rPr>
              <a:t>Senior Citizens Centers</a:t>
            </a:r>
          </a:p>
          <a:p>
            <a:pPr lvl="0"/>
            <a:r>
              <a:rPr lang="en-US" sz="4900" dirty="0">
                <a:sym typeface="Rockwell"/>
              </a:rPr>
              <a:t>Churches and church groups</a:t>
            </a:r>
          </a:p>
          <a:p>
            <a:pPr lvl="0"/>
            <a:r>
              <a:rPr lang="en-US" sz="4900" dirty="0">
                <a:sym typeface="Rockwell"/>
              </a:rPr>
              <a:t>Scout groups</a:t>
            </a:r>
          </a:p>
          <a:p>
            <a:pPr lvl="0"/>
            <a:r>
              <a:rPr lang="en-US" sz="4900" dirty="0">
                <a:sym typeface="Rockwell"/>
              </a:rPr>
              <a:t>Professional Organizations</a:t>
            </a:r>
          </a:p>
          <a:p>
            <a:pPr lvl="0"/>
            <a:r>
              <a:rPr lang="en-US" sz="4900" dirty="0">
                <a:sym typeface="Rockwell"/>
              </a:rPr>
              <a:t>Museums</a:t>
            </a:r>
          </a:p>
          <a:p>
            <a:r>
              <a:rPr lang="en-US" sz="4900" dirty="0">
                <a:sym typeface="Rockwell"/>
              </a:rPr>
              <a:t>Boys &amp; Girls Clubs</a:t>
            </a:r>
          </a:p>
          <a:p>
            <a:r>
              <a:rPr lang="en-US" sz="4900" dirty="0">
                <a:sym typeface="Rockwell"/>
              </a:rPr>
              <a:t>Maker Faires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C0F6B-138E-8E43-95E8-1A561CAD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1365C-1E0F-E047-A938-FFDB05669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142" y="1567760"/>
            <a:ext cx="2282714" cy="1861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E8CF39-E7B8-F44D-85ED-E7601D647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61" y="4079782"/>
            <a:ext cx="3676295" cy="2239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9942B5-3547-264D-88FD-D4FD2FBE0A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95" y="2783080"/>
            <a:ext cx="2084073" cy="19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at an Outreach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88" y="1590649"/>
            <a:ext cx="3880139" cy="435048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Explain what FIRST LEGO League is: team building, STEM focus, more than just robots</a:t>
            </a:r>
          </a:p>
          <a:p>
            <a:r>
              <a:rPr lang="en-US" sz="1800" dirty="0"/>
              <a:t>Teach about your project, core values challenges, robot building</a:t>
            </a:r>
          </a:p>
          <a:p>
            <a:r>
              <a:rPr lang="en-US" sz="1800" dirty="0"/>
              <a:t>Demo your team’s robot</a:t>
            </a:r>
          </a:p>
          <a:p>
            <a:r>
              <a:rPr lang="en-US" sz="1800" dirty="0"/>
              <a:t>Display your project or core values posters</a:t>
            </a:r>
          </a:p>
          <a:p>
            <a:r>
              <a:rPr lang="en-US" sz="1800" dirty="0"/>
              <a:t>Run a programming class (if you have enough equipment)</a:t>
            </a:r>
          </a:p>
          <a:p>
            <a:r>
              <a:rPr lang="en-US" sz="1800" dirty="0"/>
              <a:t>Display MINDSTORMS models that the audience can interact with</a:t>
            </a:r>
          </a:p>
          <a:p>
            <a:r>
              <a:rPr lang="en-US" sz="1800" dirty="0"/>
              <a:t>Anything!  Just talk about what a great time you have with FIRST, what skills you have been learning, and why you think it’s important!</a:t>
            </a: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FF0000"/>
              </a:buClr>
              <a:buSzPct val="100000"/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27044-D574-3C44-8D7B-98AB5005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94C9D-901C-8448-B5CD-0A89EB751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159" r="-2219"/>
          <a:stretch/>
        </p:blipFill>
        <p:spPr>
          <a:xfrm>
            <a:off x="4577798" y="1317265"/>
            <a:ext cx="4096658" cy="2118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CBE91C-9F31-B844-90A0-6D423F78D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98" y="3752392"/>
            <a:ext cx="3993146" cy="22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set them up?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682" y="1628503"/>
            <a:ext cx="4623613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Talk to team parents; someone is usually a member of some group or knows someone who is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Contact the Children’s Librarian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Write to the editor of the local paper or magazine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Ask the school Principal to talk to PTA or Honor Society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Phone call, email, carrier pigeon – whatever works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Write your details down before you contact someone – make sure you pass them all along!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EF39CB-3FFF-2B45-8917-F43054A9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88434-3DA2-B849-BE40-1EDCBB214602}"/>
              </a:ext>
            </a:extLst>
          </p:cNvPr>
          <p:cNvSpPr txBox="1"/>
          <p:nvPr/>
        </p:nvSpPr>
        <p:spPr>
          <a:xfrm>
            <a:off x="5058295" y="1628503"/>
            <a:ext cx="3632859" cy="47397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bg1"/>
                </a:solidFill>
              </a:rPr>
              <a:t>Things to think about before you call: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What do you plan to do at the event?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How many participants can attend (you might be limited by the number of robots/laptops you have or the size of the room)?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What ages will you allow?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Do you want people to sign up in advance?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How long will the event be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What equipment do you need from the host?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Is there a cost?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Do parents have to stay?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Why is this event something that the host might value?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Does the venue allow you to take photographs?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2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E7E37-C55E-A246-A605-51BC335C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LETTER for setting up an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CA21-AE5F-2C46-983B-FAEB03CD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2"/>
            <a:ext cx="3689569" cy="48444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/>
              <a:t>Dear Librarian,</a:t>
            </a:r>
          </a:p>
          <a:p>
            <a:pPr marL="0" indent="0">
              <a:buNone/>
            </a:pPr>
            <a:r>
              <a:rPr lang="en-US" sz="900" dirty="0"/>
              <a:t>I am a resident of your town and a member of a local youth robotics team. </a:t>
            </a:r>
            <a:r>
              <a:rPr lang="en-US" sz="900" dirty="0">
                <a:highlight>
                  <a:srgbClr val="FFFF00"/>
                </a:highlight>
              </a:rPr>
              <a:t>You can read </a:t>
            </a:r>
            <a:r>
              <a:rPr lang="en-US" sz="900" dirty="0"/>
              <a:t>more about our team here: </a:t>
            </a:r>
            <a:r>
              <a:rPr lang="en-US" sz="900" dirty="0" err="1"/>
              <a:t>www.teamwebsite.com</a:t>
            </a:r>
            <a:r>
              <a:rPr lang="en-US" sz="900" dirty="0"/>
              <a:t>.</a:t>
            </a:r>
          </a:p>
          <a:p>
            <a:pPr marL="0" indent="0">
              <a:buNone/>
            </a:pPr>
            <a:r>
              <a:rPr lang="en-US" sz="900" dirty="0"/>
              <a:t>My team and I were wondering if the library would be interested in hosting a Robotics Demo for your patrons. We know that you have been adding </a:t>
            </a:r>
            <a:r>
              <a:rPr lang="en-US" sz="900" dirty="0">
                <a:highlight>
                  <a:srgbClr val="FFFF00"/>
                </a:highlight>
              </a:rPr>
              <a:t>STEAM classes </a:t>
            </a:r>
            <a:r>
              <a:rPr lang="en-US" sz="900" dirty="0"/>
              <a:t>to your summer programs.</a:t>
            </a:r>
          </a:p>
          <a:p>
            <a:pPr marL="0" indent="0">
              <a:buNone/>
            </a:pPr>
            <a:r>
              <a:rPr lang="en-US" sz="900" dirty="0"/>
              <a:t>Our team has been participating in a program called FIRST LEGO League for three years. </a:t>
            </a:r>
            <a:r>
              <a:rPr lang="en-US" sz="900" dirty="0">
                <a:highlight>
                  <a:srgbClr val="FFFF00"/>
                </a:highlight>
              </a:rPr>
              <a:t>By doing such demos, </a:t>
            </a:r>
            <a:r>
              <a:rPr lang="en-US" sz="900" dirty="0"/>
              <a:t>we hope to encourage more children to participate in STEM programs.  We know that your library is very supportive of children’s/community activities and would love to come and run a class. There would be </a:t>
            </a:r>
            <a:r>
              <a:rPr lang="en-US" sz="900" dirty="0">
                <a:highlight>
                  <a:srgbClr val="FFFF00"/>
                </a:highlight>
              </a:rPr>
              <a:t>no cost </a:t>
            </a:r>
            <a:r>
              <a:rPr lang="en-US" sz="900" dirty="0"/>
              <a:t>to the library or kids. We just need a room with </a:t>
            </a:r>
            <a:r>
              <a:rPr lang="en-US" sz="900" dirty="0">
                <a:highlight>
                  <a:srgbClr val="FFFF00"/>
                </a:highlight>
              </a:rPr>
              <a:t>enough space </a:t>
            </a:r>
            <a:r>
              <a:rPr lang="en-US" sz="900" dirty="0"/>
              <a:t>for a 4ft X 8ft table (that we will bring) and space for an audience to come and go (maybe about 10-15 people at a time). We expect between </a:t>
            </a:r>
            <a:r>
              <a:rPr lang="en-US" sz="900" dirty="0">
                <a:highlight>
                  <a:srgbClr val="FFFF00"/>
                </a:highlight>
              </a:rPr>
              <a:t>50-100 people total to attend</a:t>
            </a:r>
            <a:r>
              <a:rPr lang="en-US" sz="900" dirty="0"/>
              <a:t>. </a:t>
            </a:r>
            <a:r>
              <a:rPr lang="en-US" sz="900" dirty="0">
                <a:highlight>
                  <a:srgbClr val="FFFF00"/>
                </a:highlight>
              </a:rPr>
              <a:t>No sign-up </a:t>
            </a:r>
            <a:r>
              <a:rPr lang="en-US" sz="900" dirty="0"/>
              <a:t>is required for this event and it is open to </a:t>
            </a:r>
            <a:r>
              <a:rPr lang="en-US" sz="900" dirty="0">
                <a:highlight>
                  <a:srgbClr val="FFFF00"/>
                </a:highlight>
              </a:rPr>
              <a:t>any age. We will demonstrate </a:t>
            </a:r>
            <a:r>
              <a:rPr lang="en-US" sz="900" dirty="0"/>
              <a:t>our FIRST LEGO League robot (a robot built out of LEGO MINDSTORMS) to the attendees and answer any questions they may have. The session will be </a:t>
            </a:r>
            <a:r>
              <a:rPr lang="en-US" sz="900" dirty="0">
                <a:highlight>
                  <a:srgbClr val="FFFF00"/>
                </a:highlight>
              </a:rPr>
              <a:t>2 hours long</a:t>
            </a:r>
            <a:r>
              <a:rPr lang="en-US" sz="900" dirty="0"/>
              <a:t>.</a:t>
            </a:r>
          </a:p>
          <a:p>
            <a:pPr marL="0" indent="0">
              <a:buNone/>
            </a:pPr>
            <a:r>
              <a:rPr lang="en-US" sz="900" dirty="0"/>
              <a:t>In addition, we would like </a:t>
            </a:r>
            <a:r>
              <a:rPr lang="en-US" sz="900" dirty="0">
                <a:highlight>
                  <a:srgbClr val="FFFF00"/>
                </a:highlight>
              </a:rPr>
              <a:t>permission to take photographs </a:t>
            </a:r>
            <a:r>
              <a:rPr lang="en-US" sz="900" dirty="0"/>
              <a:t>of attendees at the event. These will be used on our team’s website/social media pages and shared with judges at future competitions.</a:t>
            </a:r>
          </a:p>
          <a:p>
            <a:pPr marL="0" indent="0">
              <a:buNone/>
            </a:pPr>
            <a:r>
              <a:rPr lang="en-US" sz="900" dirty="0"/>
              <a:t>You can let us know what your thoughts are and we will be happy to work with you. We are flexible and available almost any evening </a:t>
            </a:r>
            <a:r>
              <a:rPr lang="en-US" sz="900" dirty="0">
                <a:highlight>
                  <a:srgbClr val="FFFF00"/>
                </a:highlight>
              </a:rPr>
              <a:t>or weekend in July</a:t>
            </a:r>
            <a:r>
              <a:rPr lang="en-US" sz="900" dirty="0"/>
              <a:t>. You can </a:t>
            </a:r>
            <a:r>
              <a:rPr lang="en-US" sz="900" dirty="0">
                <a:highlight>
                  <a:srgbClr val="FFFF00"/>
                </a:highlight>
              </a:rPr>
              <a:t>contact me</a:t>
            </a:r>
            <a:r>
              <a:rPr lang="en-US" sz="900" dirty="0"/>
              <a:t> at </a:t>
            </a:r>
            <a:r>
              <a:rPr lang="en-US" sz="900" dirty="0" err="1"/>
              <a:t>student@fllteam.com</a:t>
            </a:r>
            <a:r>
              <a:rPr lang="en-US" sz="900" dirty="0"/>
              <a:t>.</a:t>
            </a:r>
          </a:p>
          <a:p>
            <a:pPr marL="0" indent="0">
              <a:buNone/>
            </a:pPr>
            <a:r>
              <a:rPr lang="en-US" sz="900" dirty="0"/>
              <a:t>Sincerely,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</a:rPr>
              <a:t>FLL Student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54991-9A08-C84B-A795-E0CDFCD4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2471D-BAC1-2F44-B984-5AAD7D9E7A08}"/>
              </a:ext>
            </a:extLst>
          </p:cNvPr>
          <p:cNvSpPr txBox="1"/>
          <p:nvPr/>
        </p:nvSpPr>
        <p:spPr>
          <a:xfrm>
            <a:off x="4366260" y="1505583"/>
            <a:ext cx="4303395" cy="484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This letter introduces the team, gives them a link for more information, tells the goals of the event, and lets them know key information such as cost and space requirements from the host.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7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If you plan to do a programming or hands-on workshop, you would need to specify that you are looking for classroom-type setup (tables and chairs) and how many people and what age are welcome to sign up.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7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Remember to always go early to set up yourself and stay late to clean up and leave the room as you found it.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1700" dirty="0">
              <a:solidFill>
                <a:schemeClr val="tx2"/>
              </a:solidFill>
            </a:endParaRP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Send a thank you letter to your host at the end of the event.</a:t>
            </a:r>
          </a:p>
        </p:txBody>
      </p:sp>
    </p:spTree>
    <p:extLst>
      <p:ext uri="{BB962C8B-B14F-4D97-AF65-F5344CB8AC3E}">
        <p14:creationId xmlns:p14="http://schemas.microsoft.com/office/powerpoint/2010/main" val="347397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equipment might you need?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542" y="1447177"/>
            <a:ext cx="4623613" cy="51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FIRST LEGO League Demo – 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Your robot, a FIRST LEGO League table, your challenge set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A plan – show the board or just simple robot tricks?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Programming Class –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Chromebook, laptops or tablets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Robots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Projector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Lesson plan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Core Values and Project presentation</a:t>
            </a:r>
          </a:p>
          <a:p>
            <a:pPr marL="763200" lvl="1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A prepared activity</a:t>
            </a:r>
          </a:p>
          <a:p>
            <a:pPr marL="763200" lvl="1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Your poster boards</a:t>
            </a:r>
          </a:p>
          <a:p>
            <a:pPr marL="30600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MINDSTORMS models</a:t>
            </a:r>
          </a:p>
          <a:p>
            <a:pPr marL="763200" lvl="2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00" dirty="0">
                <a:solidFill>
                  <a:schemeClr val="tx2"/>
                </a:solidFill>
              </a:rPr>
              <a:t>Models built in advance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EF39CB-3FFF-2B45-8917-F43054A9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AF6EB0-7A2D-E541-A2A9-ED940E0322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1778769"/>
            <a:ext cx="3520440" cy="197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55E9B-426D-FE42-AA37-F7358FAB18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360" y="3925629"/>
            <a:ext cx="3520440" cy="1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2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4DCF-BC7B-9B44-B8A3-A4DCF67C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OUTREACH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E4EE-E38D-5241-A96B-9CB787DE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1394371"/>
          </a:xfrm>
        </p:spPr>
        <p:txBody>
          <a:bodyPr>
            <a:normAutofit fontScale="92500"/>
          </a:bodyPr>
          <a:lstStyle/>
          <a:p>
            <a:r>
              <a:rPr lang="en-US" dirty="0"/>
              <a:t>Volunteer to help your Operational Partner build models for local FLL tournaments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998B3-7D4B-1043-B43D-56C322DA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159F0-966A-45E6-B023-AAFFBAD43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697" y="3112542"/>
            <a:ext cx="3951058" cy="2036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4BC4A-A150-4C55-A50C-66949E75AA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91" y="3112542"/>
            <a:ext cx="4363602" cy="2082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EBC4D-EB22-C444-9D11-D5D94D88D9BF}"/>
              </a:ext>
            </a:extLst>
          </p:cNvPr>
          <p:cNvSpPr txBox="1"/>
          <p:nvPr/>
        </p:nvSpPr>
        <p:spPr>
          <a:xfrm>
            <a:off x="448091" y="5881816"/>
            <a:ext cx="365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 in by Maniacs </a:t>
            </a:r>
            <a:r>
              <a:rPr lang="en-US" dirty="0" err="1"/>
              <a:t>Brainiacs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7452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5956</TotalTime>
  <Words>1074</Words>
  <Application>Microsoft Macintosh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Wingdings 2</vt:lpstr>
      <vt:lpstr>Dividend</vt:lpstr>
      <vt:lpstr>outreach</vt:lpstr>
      <vt:lpstr>MEET THE AUTHORS</vt:lpstr>
      <vt:lpstr>What is outreach in FIRST LEGO League?</vt:lpstr>
      <vt:lpstr>WHERE can you hold events?</vt:lpstr>
      <vt:lpstr>What can you do at an Outreach event</vt:lpstr>
      <vt:lpstr>How do you set them up?</vt:lpstr>
      <vt:lpstr>SAMPLE LETTER for setting up an event</vt:lpstr>
      <vt:lpstr>What types of equipment might you need?</vt:lpstr>
      <vt:lpstr>OTHER OUTREACH Opportunities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60</cp:revision>
  <cp:lastPrinted>2018-07-18T14:48:01Z</cp:lastPrinted>
  <dcterms:created xsi:type="dcterms:W3CDTF">2018-06-09T21:02:33Z</dcterms:created>
  <dcterms:modified xsi:type="dcterms:W3CDTF">2023-05-29T12:37:08Z</dcterms:modified>
</cp:coreProperties>
</file>